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handoutMasterIdLst>
    <p:handoutMasterId r:id="rId6"/>
  </p:handoutMasterIdLst>
  <p:sldIdLst>
    <p:sldId id="280" r:id="rId2"/>
    <p:sldId id="269" r:id="rId3"/>
    <p:sldId id="30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24-Aug-19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24-Aug-19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24-Aug-19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5931"/>
            <a:ext cx="10972800" cy="1470025"/>
          </a:xfrm>
        </p:spPr>
        <p:txBody>
          <a:bodyPr/>
          <a:lstStyle/>
          <a:p>
            <a:r>
              <a:rPr lang="en-US" dirty="0"/>
              <a:t>Db present</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CEB93D17-057B-4DCE-B820-BBE8D858D698}"/>
              </a:ext>
            </a:extLst>
          </p:cNvPr>
          <p:cNvSpPr>
            <a:spLocks noGrp="1"/>
          </p:cNvSpPr>
          <p:nvPr>
            <p:ph type="title"/>
          </p:nvPr>
        </p:nvSpPr>
        <p:spPr>
          <a:xfrm>
            <a:off x="835326" y="250884"/>
            <a:ext cx="2227051" cy="1143000"/>
          </a:xfrm>
        </p:spPr>
        <p:txBody>
          <a:bodyPr>
            <a:normAutofit/>
          </a:bodyPr>
          <a:lstStyle/>
          <a:p>
            <a:r>
              <a:rPr lang="en-US" dirty="0"/>
              <a:t>Queries</a:t>
            </a:r>
            <a:endParaRPr lang="en-US" sz="3100" dirty="0"/>
          </a:p>
        </p:txBody>
      </p:sp>
      <p:pic>
        <p:nvPicPr>
          <p:cNvPr id="8" name="Content Placeholder 7">
            <a:extLst>
              <a:ext uri="{FF2B5EF4-FFF2-40B4-BE49-F238E27FC236}">
                <a16:creationId xmlns:a16="http://schemas.microsoft.com/office/drawing/2014/main" id="{C8B4D336-EA4E-4E82-90C5-60DD148F391A}"/>
              </a:ext>
            </a:extLst>
          </p:cNvPr>
          <p:cNvPicPr>
            <a:picLocks noGrp="1"/>
          </p:cNvPicPr>
          <p:nvPr>
            <p:ph sz="quarter" idx="1"/>
          </p:nvPr>
        </p:nvPicPr>
        <p:blipFill rotWithShape="1">
          <a:blip r:embed="rId2"/>
          <a:srcRect t="67297" r="72639" b="18519"/>
          <a:stretch/>
        </p:blipFill>
        <p:spPr bwMode="auto">
          <a:xfrm>
            <a:off x="835327" y="1393884"/>
            <a:ext cx="5260673" cy="1784938"/>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6299C48B-20EC-4412-BE89-4925F226B7FB}"/>
              </a:ext>
            </a:extLst>
          </p:cNvPr>
          <p:cNvPicPr/>
          <p:nvPr/>
        </p:nvPicPr>
        <p:blipFill rotWithShape="1">
          <a:blip r:embed="rId2"/>
          <a:srcRect t="81234" r="79306" b="6667"/>
          <a:stretch/>
        </p:blipFill>
        <p:spPr bwMode="auto">
          <a:xfrm>
            <a:off x="835326" y="3178822"/>
            <a:ext cx="5260673" cy="1784938"/>
          </a:xfrm>
          <a:prstGeom prst="rect">
            <a:avLst/>
          </a:prstGeom>
          <a:ln>
            <a:noFill/>
          </a:ln>
          <a:extLst>
            <a:ext uri="{53640926-AAD7-44D8-BBD7-CCE9431645EC}">
              <a14:shadowObscured xmlns:a14="http://schemas.microsoft.com/office/drawing/2010/main"/>
            </a:ext>
          </a:extLst>
        </p:spPr>
      </p:pic>
      <p:sp>
        <p:nvSpPr>
          <p:cNvPr id="10" name="Title 2">
            <a:extLst>
              <a:ext uri="{FF2B5EF4-FFF2-40B4-BE49-F238E27FC236}">
                <a16:creationId xmlns:a16="http://schemas.microsoft.com/office/drawing/2014/main" id="{79FF4D2B-84DF-44D0-AE4A-09E8BFE7CE5B}"/>
              </a:ext>
            </a:extLst>
          </p:cNvPr>
          <p:cNvSpPr txBox="1">
            <a:spLocks/>
          </p:cNvSpPr>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a:extLst>
              <a:ext uri="{FF2B5EF4-FFF2-40B4-BE49-F238E27FC236}">
                <a16:creationId xmlns:a16="http://schemas.microsoft.com/office/drawing/2014/main" id="{2F789A14-C29D-41E7-AA7B-AE2AE2ABC940}"/>
              </a:ext>
            </a:extLst>
          </p:cNvPr>
          <p:cNvSpPr txBox="1">
            <a:spLocks/>
          </p:cNvSpPr>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fine amount paid by certain accounts. This function can be used to increase the efficiency of the staff to perform their work.</a:t>
            </a:r>
          </a:p>
          <a:p>
            <a:pPr lvl="1"/>
            <a:endParaRPr lang="en-US"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CEB93D17-057B-4DCE-B820-BBE8D858D698}"/>
              </a:ext>
            </a:extLst>
          </p:cNvPr>
          <p:cNvSpPr>
            <a:spLocks noGrp="1"/>
          </p:cNvSpPr>
          <p:nvPr>
            <p:ph type="title"/>
          </p:nvPr>
        </p:nvSpPr>
        <p:spPr>
          <a:xfrm>
            <a:off x="835326" y="250884"/>
            <a:ext cx="2227051" cy="1143000"/>
          </a:xfrm>
        </p:spPr>
        <p:txBody>
          <a:bodyPr>
            <a:normAutofit/>
          </a:bodyPr>
          <a:lstStyle/>
          <a:p>
            <a:r>
              <a:rPr lang="en-US" dirty="0"/>
              <a:t>Queries</a:t>
            </a:r>
            <a:endParaRPr lang="en-US" sz="3100" dirty="0"/>
          </a:p>
        </p:txBody>
      </p:sp>
      <p:sp>
        <p:nvSpPr>
          <p:cNvPr id="10" name="Title 2">
            <a:extLst>
              <a:ext uri="{FF2B5EF4-FFF2-40B4-BE49-F238E27FC236}">
                <a16:creationId xmlns:a16="http://schemas.microsoft.com/office/drawing/2014/main" id="{79FF4D2B-84DF-44D0-AE4A-09E8BFE7CE5B}"/>
              </a:ext>
            </a:extLst>
          </p:cNvPr>
          <p:cNvSpPr txBox="1">
            <a:spLocks/>
          </p:cNvSpPr>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a:extLst>
              <a:ext uri="{FF2B5EF4-FFF2-40B4-BE49-F238E27FC236}">
                <a16:creationId xmlns:a16="http://schemas.microsoft.com/office/drawing/2014/main" id="{2F789A14-C29D-41E7-AA7B-AE2AE2ABC940}"/>
              </a:ext>
            </a:extLst>
          </p:cNvPr>
          <p:cNvSpPr txBox="1">
            <a:spLocks/>
          </p:cNvSpPr>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collection date and return date by certain accounts. This is to increase the efficiency of the staff to perform the searching of the accounts</a:t>
            </a:r>
            <a:r>
              <a:rPr lang="en-US"/>
              <a:t>’ details.</a:t>
            </a:r>
            <a:endParaRPr lang="en-US" dirty="0"/>
          </a:p>
          <a:p>
            <a:pPr lvl="1"/>
            <a:endParaRPr lang="en-US" dirty="0"/>
          </a:p>
        </p:txBody>
      </p:sp>
      <p:pic>
        <p:nvPicPr>
          <p:cNvPr id="13" name="Content Placeholder 12">
            <a:extLst>
              <a:ext uri="{FF2B5EF4-FFF2-40B4-BE49-F238E27FC236}">
                <a16:creationId xmlns:a16="http://schemas.microsoft.com/office/drawing/2014/main" id="{F1130B5E-6B3F-44C7-A659-635BC2334CD2}"/>
              </a:ext>
            </a:extLst>
          </p:cNvPr>
          <p:cNvPicPr>
            <a:picLocks noGrp="1"/>
          </p:cNvPicPr>
          <p:nvPr>
            <p:ph sz="quarter" idx="1"/>
          </p:nvPr>
        </p:nvPicPr>
        <p:blipFill rotWithShape="1">
          <a:blip r:embed="rId2"/>
          <a:srcRect l="1" t="22716" r="64975" b="64938"/>
          <a:stretch/>
        </p:blipFill>
        <p:spPr bwMode="auto">
          <a:xfrm>
            <a:off x="835326" y="1392756"/>
            <a:ext cx="5548221" cy="1617863"/>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F9B1F484-C372-4FC5-A949-943DBE038EDB}"/>
              </a:ext>
            </a:extLst>
          </p:cNvPr>
          <p:cNvPicPr/>
          <p:nvPr/>
        </p:nvPicPr>
        <p:blipFill rotWithShape="1">
          <a:blip r:embed="rId2"/>
          <a:srcRect t="35309" r="75972" b="29630"/>
          <a:stretch/>
        </p:blipFill>
        <p:spPr bwMode="auto">
          <a:xfrm>
            <a:off x="835326" y="3010619"/>
            <a:ext cx="5548221" cy="34936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48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222</TotalTime>
  <Words>76</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Cambria</vt:lpstr>
      <vt:lpstr>Wingdings 2</vt:lpstr>
      <vt:lpstr>Business plan presentation</vt:lpstr>
      <vt:lpstr>Db present</vt:lpstr>
      <vt:lpstr>Queries</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43</cp:revision>
  <dcterms:created xsi:type="dcterms:W3CDTF">2019-07-23T04:10:02Z</dcterms:created>
  <dcterms:modified xsi:type="dcterms:W3CDTF">2019-08-24T16:18:26Z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