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280" r:id="rId3"/>
    <p:sldId id="312" r:id="rId4"/>
    <p:sldId id="311" r:id="rId5"/>
    <p:sldId id="310" r:id="rId6"/>
    <p:sldId id="313" r:id="rId7"/>
    <p:sldId id="269" r:id="rId8"/>
    <p:sldId id="30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1E4AEA4-8DFA-4A89-87EB-49C32662AFE0}"/>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guide orient="horz" pos="2160"/>
        <p:guide pos="3840"/>
      </p:guideLst>
    </p:cSldViewPr>
  </p:slideViewPr>
  <p:notesTextViewPr>
    <p:cViewPr>
      <p:scale>
        <a:sx n="1" d="1"/>
        <a:sy n="1" d="1"/>
      </p:scale>
      <p:origin x="0" y="0"/>
    </p:cViewPr>
  </p:notesTextViewPr>
  <p:notesViewPr>
    <p:cSldViewPr snapToGrid="0">
      <p:cViewPr varScale="1">
        <p:scale>
          <a:sx n="80" d="100"/>
          <a:sy n="80" d="100"/>
        </p:scale>
        <p:origin x="2448" y="9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CB2E47-6F41-409B-AD22-834AE1EFF186}"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80BE5A-9D85-4716-9443-9D9E66ACB5E5}"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6744A-403D-42A1-BFE7-61DA46EE7C6C}"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05635-4EFD-4447-A451-86C57984FA89}"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bwMode="grayWhite">
          <a:xfrm>
            <a:off x="83909" y="1449304"/>
            <a:ext cx="12028716" cy="1527349"/>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chemeClr val="bg1"/>
                </a:solidFill>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9" name="Slide Number Placeholder 28"/>
          <p:cNvSpPr>
            <a:spLocks noGrp="1"/>
          </p:cNvSpPr>
          <p:nvPr>
            <p:ph type="sldNum" sz="quarter" idx="12"/>
          </p:nvPr>
        </p:nvSpPr>
        <p:spPr>
          <a:solidFill>
            <a:schemeClr val="accent1">
              <a:lumMod val="75000"/>
            </a:schemeClr>
          </a:solidFill>
        </p:spPr>
        <p:txBody>
          <a:bodyPr lIns="0" tIns="0" rIns="0" bIns="0">
            <a:noAutofit/>
          </a:bodyPr>
          <a:lstStyle>
            <a:lvl1pPr>
              <a:defRPr sz="1400">
                <a:solidFill>
                  <a:srgbClr val="FFFFFF"/>
                </a:solidFill>
              </a:defRPr>
            </a:lvl1pPr>
          </a:lstStyle>
          <a:p>
            <a:fld id="{401CF334-2D5C-4859-84A6-CA7E6E43FAEB}" type="slidenum">
              <a:rPr lang="en-US" smtClean="0"/>
            </a:fld>
            <a:endParaRPr lang="en-US" dirty="0"/>
          </a:p>
        </p:txBody>
      </p:sp>
      <p:sp>
        <p:nvSpPr>
          <p:cNvPr id="17" name="Footer Placeholder 16"/>
          <p:cNvSpPr>
            <a:spLocks noGrp="1"/>
          </p:cNvSpPr>
          <p:nvPr>
            <p:ph type="ftr" sz="quarter" idx="11"/>
          </p:nvPr>
        </p:nvSpPr>
        <p:spPr/>
        <p:txBody>
          <a:bodyPr/>
          <a:lstStyle/>
          <a:p>
            <a:r>
              <a:rPr lang="en-US" dirty="0"/>
              <a:t>Add a footer</a:t>
            </a:r>
            <a:endParaRPr lang="en-US" dirty="0"/>
          </a:p>
        </p:txBody>
      </p:sp>
      <p:sp>
        <p:nvSpPr>
          <p:cNvPr id="28" name="Date Placeholder 27"/>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fld>
            <a:endParaRPr lang="en-US" dirty="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fld>
            <a:endParaRPr lang="en-US" dirty="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fld>
            <a:endParaRPr lang="en-US" dirty="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flipV="1">
            <a:off x="92550" y="2376830"/>
            <a:ext cx="120180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401CF334-2D5C-4859-84A6-CA7E6E43FAEB}" type="slidenum">
              <a:rPr lang="en-US" smtClean="0"/>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dirty="0"/>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Slide Number Placeholder 6"/>
          <p:cNvSpPr>
            <a:spLocks noGrp="1"/>
          </p:cNvSpPr>
          <p:nvPr>
            <p:ph type="sldNum" sz="quarter" idx="12"/>
          </p:nvPr>
        </p:nvSpPr>
        <p:spPr/>
        <p:txBody>
          <a:bodyPr/>
          <a:lstStyle/>
          <a:p>
            <a:fld id="{401CF334-2D5C-4859-84A6-CA7E6E43FAEB}" type="slidenum">
              <a:rPr lang="en-US" smtClean="0"/>
            </a:fld>
            <a:endParaRPr lang="en-US" dirty="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9" name="Slide Number Placeholder 8"/>
          <p:cNvSpPr>
            <a:spLocks noGrp="1"/>
          </p:cNvSpPr>
          <p:nvPr>
            <p:ph type="sldNum" sz="quarter" idx="12"/>
          </p:nvPr>
        </p:nvSpPr>
        <p:spPr/>
        <p:txBody>
          <a:bodyPr/>
          <a:lstStyle/>
          <a:p>
            <a:fld id="{401CF334-2D5C-4859-84A6-CA7E6E43FAEB}" type="slidenum">
              <a:rPr lang="en-US" smtClean="0"/>
            </a:fld>
            <a:endParaRPr lang="en-US" dirty="0"/>
          </a:p>
        </p:txBody>
      </p:sp>
      <p:sp>
        <p:nvSpPr>
          <p:cNvPr id="8" name="Footer Placeholder 7"/>
          <p:cNvSpPr>
            <a:spLocks noGrp="1"/>
          </p:cNvSpPr>
          <p:nvPr>
            <p:ph type="ftr" sz="quarter" idx="11"/>
          </p:nvPr>
        </p:nvSpPr>
        <p:spPr/>
        <p:txBody>
          <a:bodyPr/>
          <a:lstStyle/>
          <a:p>
            <a:r>
              <a:rPr lang="en-US" dirty="0"/>
              <a:t>Add a footer</a:t>
            </a:r>
            <a:endParaRPr lang="en-US" dirty="0"/>
          </a:p>
        </p:txBody>
      </p:sp>
      <p:sp>
        <p:nvSpPr>
          <p:cNvPr id="7" name="Date Placeholder 6"/>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5" name="Slide Number Placeholder 4"/>
          <p:cNvSpPr>
            <a:spLocks noGrp="1"/>
          </p:cNvSpPr>
          <p:nvPr>
            <p:ph type="sldNum" sz="quarter" idx="12"/>
          </p:nvPr>
        </p:nvSpPr>
        <p:spPr/>
        <p:txBody>
          <a:bodyPr/>
          <a:lstStyle/>
          <a:p>
            <a:fld id="{401CF334-2D5C-4859-84A6-CA7E6E43FAEB}" type="slidenum">
              <a:rPr lang="en-US" smtClean="0"/>
            </a:fld>
            <a:endParaRPr lang="en-US" dirty="0"/>
          </a:p>
        </p:txBody>
      </p:sp>
      <p:sp>
        <p:nvSpPr>
          <p:cNvPr id="4" name="Footer Placeholder 3"/>
          <p:cNvSpPr>
            <a:spLocks noGrp="1"/>
          </p:cNvSpPr>
          <p:nvPr>
            <p:ph type="ftr" sz="quarter" idx="11"/>
          </p:nvPr>
        </p:nvSpPr>
        <p:spPr/>
        <p:txBody>
          <a:bodyPr/>
          <a:lstStyle/>
          <a:p>
            <a:r>
              <a:rPr lang="en-US" dirty="0"/>
              <a:t>Add a footer</a:t>
            </a:r>
            <a:endParaRPr lang="en-US" dirty="0"/>
          </a:p>
        </p:txBody>
      </p:sp>
      <p:sp>
        <p:nvSpPr>
          <p:cNvPr id="3" name="Date Placeholder 2"/>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01CF334-2D5C-4859-84A6-CA7E6E43FAEB}" type="slidenum">
              <a:rPr lang="en-US" smtClean="0"/>
            </a:fld>
            <a:endParaRPr lang="en-US" dirty="0"/>
          </a:p>
        </p:txBody>
      </p:sp>
      <p:sp>
        <p:nvSpPr>
          <p:cNvPr id="3" name="Footer Placeholder 2"/>
          <p:cNvSpPr>
            <a:spLocks noGrp="1"/>
          </p:cNvSpPr>
          <p:nvPr>
            <p:ph type="ftr" sz="quarter" idx="11"/>
          </p:nvPr>
        </p:nvSpPr>
        <p:spPr/>
        <p:txBody>
          <a:bodyPr/>
          <a:lstStyle/>
          <a:p>
            <a:r>
              <a:rPr lang="en-US" dirty="0"/>
              <a:t>Add a footer</a:t>
            </a:r>
            <a:endParaRPr lang="en-US" dirty="0"/>
          </a:p>
        </p:txBody>
      </p:sp>
      <p:sp>
        <p:nvSpPr>
          <p:cNvPr id="2" name="Date Placeholder 1"/>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endParaRPr kumimoji="0"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7" name="Slide Number Placeholder 6"/>
          <p:cNvSpPr>
            <a:spLocks noGrp="1"/>
          </p:cNvSpPr>
          <p:nvPr>
            <p:ph type="sldNum" sz="quarter" idx="12"/>
          </p:nvPr>
        </p:nvSpPr>
        <p:spPr/>
        <p:txBody>
          <a:bodyPr/>
          <a:lstStyle/>
          <a:p>
            <a:fld id="{401CF334-2D5C-4859-84A6-CA7E6E43FAEB}" type="slidenum">
              <a:rPr lang="en-US" smtClean="0"/>
            </a:fld>
            <a:endParaRPr lang="en-US" dirty="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flipV="1">
            <a:off x="91076" y="4683555"/>
            <a:ext cx="120091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endParaRPr kumimoji="0" lang="en-US" dirty="0"/>
          </a:p>
        </p:txBody>
      </p:sp>
      <p:sp>
        <p:nvSpPr>
          <p:cNvPr id="3" name="Picture Placeholder 2" descr="An empty placeholder to add an image. Click on the placeholder and select the image that you wish to add"/>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endParaRPr kumimoji="0" lang="en-US" dirty="0"/>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7" name="Slide Number Placeholder 6"/>
          <p:cNvSpPr>
            <a:spLocks noGrp="1"/>
          </p:cNvSpPr>
          <p:nvPr>
            <p:ph type="sldNum" sz="quarter" idx="12"/>
          </p:nvPr>
        </p:nvSpPr>
        <p:spPr>
          <a:xfrm>
            <a:off x="195072" y="6208776"/>
            <a:ext cx="609600" cy="457200"/>
          </a:xfrm>
        </p:spPr>
        <p:txBody>
          <a:bodyPr/>
          <a:lstStyle/>
          <a:p>
            <a:fld id="{401CF334-2D5C-4859-84A6-CA7E6E43FAEB}" type="slidenum">
              <a:rPr lang="en-US" smtClean="0"/>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349BF3EA-1A78-4F07-BDC0-C8A1BD461199}" type="datetimeFigureOut">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lumMod val="75000"/>
            </a:schemeClr>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01CF334-2D5C-4859-84A6-CA7E6E43FAEB}" type="slidenum">
              <a:rPr lang="en-US" smtClean="0"/>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dirty="0"/>
              <a:t>Add a footer</a:t>
            </a:r>
            <a:endParaRPr lang="en-US" dirty="0"/>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349BF3EA-1A78-4F07-BDC0-C8A1BD461199}" type="datetimeFigureOut">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09600" y="1505931"/>
            <a:ext cx="10972800" cy="1470025"/>
          </a:xfrm>
        </p:spPr>
        <p:txBody>
          <a:bodyPr/>
          <a:lstStyle/>
          <a:p>
            <a:r>
              <a:rPr lang="en-US" dirty="0"/>
              <a:t>Db present</a:t>
            </a:r>
            <a:endParaRPr lang="en-US" dirty="0"/>
          </a:p>
        </p:txBody>
      </p:sp>
      <p:sp>
        <p:nvSpPr>
          <p:cNvPr id="4" name="Subtitle 3"/>
          <p:cNvSpPr>
            <a:spLocks noGrp="1"/>
          </p:cNvSpPr>
          <p:nvPr>
            <p:ph type="subTitle" idx="1"/>
          </p:nvPr>
        </p:nvSpPr>
        <p:spPr/>
        <p:txBody>
          <a:body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4400" y="2088833"/>
            <a:ext cx="10363200" cy="1143000"/>
          </a:xfrm>
        </p:spPr>
        <p:txBody>
          <a:bodyPr/>
          <a:p>
            <a:pPr algn="ctr"/>
            <a:r>
              <a:rPr lang="en-US">
                <a:latin typeface="Times New Roman" panose="02020603050405020304" charset="0"/>
                <a:cs typeface="Times New Roman" panose="02020603050405020304" charset="0"/>
              </a:rPr>
              <a:t>Organization Structure</a:t>
            </a: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1"/>
          <p:cNvPicPr>
            <a:picLocks noChangeAspect="1" noChangeArrowheads="1"/>
          </p:cNvPicPr>
          <p:nvPr>
            <p:ph sz="quarter" idx="1"/>
          </p:nvPr>
        </p:nvPicPr>
        <p:blipFill>
          <a:blip r:embed="rId1">
            <a:extLst>
              <a:ext uri="{28A0092B-C50C-407E-A947-70E740481C1C}">
                <a14:useLocalDpi xmlns:a14="http://schemas.microsoft.com/office/drawing/2010/main" val="0"/>
              </a:ext>
            </a:extLst>
          </a:blip>
          <a:srcRect/>
          <a:stretch>
            <a:fillRect/>
          </a:stretch>
        </p:blipFill>
        <p:spPr>
          <a:xfrm>
            <a:off x="-52705" y="95250"/>
            <a:ext cx="12124055" cy="652399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4400" y="2429828"/>
            <a:ext cx="10363200" cy="1143000"/>
          </a:xfrm>
        </p:spPr>
        <p:txBody>
          <a:bodyPr/>
          <a:p>
            <a:pPr algn="ctr"/>
            <a:r>
              <a:rPr lang="en-US"/>
              <a:t>Functional Diagram</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FunctionalDiagram"/>
          <p:cNvPicPr>
            <a:picLocks noChangeAspect="1"/>
          </p:cNvPicPr>
          <p:nvPr>
            <p:ph sz="quarter" idx="1"/>
          </p:nvPr>
        </p:nvPicPr>
        <p:blipFill>
          <a:blip r:embed="rId1"/>
          <a:stretch>
            <a:fillRect/>
          </a:stretch>
        </p:blipFill>
        <p:spPr>
          <a:xfrm>
            <a:off x="44450" y="103505"/>
            <a:ext cx="11913870" cy="6604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835326" y="250884"/>
            <a:ext cx="2227051" cy="1143000"/>
          </a:xfrm>
        </p:spPr>
        <p:txBody>
          <a:bodyPr>
            <a:normAutofit/>
          </a:bodyPr>
          <a:lstStyle/>
          <a:p>
            <a:r>
              <a:rPr lang="en-US" dirty="0"/>
              <a:t>Queries</a:t>
            </a:r>
            <a:endParaRPr lang="en-US" sz="3100" dirty="0"/>
          </a:p>
        </p:txBody>
      </p:sp>
      <p:pic>
        <p:nvPicPr>
          <p:cNvPr id="8" name="Content Placeholder 7"/>
          <p:cNvPicPr>
            <a:picLocks noGrp="1"/>
          </p:cNvPicPr>
          <p:nvPr>
            <p:ph sz="quarter" idx="1"/>
          </p:nvPr>
        </p:nvPicPr>
        <p:blipFill rotWithShape="1">
          <a:blip r:embed="rId1"/>
          <a:srcRect t="67297" r="72639" b="18519"/>
          <a:stretch>
            <a:fillRect/>
          </a:stretch>
        </p:blipFill>
        <p:spPr bwMode="auto">
          <a:xfrm>
            <a:off x="835327" y="1393884"/>
            <a:ext cx="5260673" cy="1784938"/>
          </a:xfrm>
          <a:prstGeom prst="rect">
            <a:avLst/>
          </a:prstGeom>
          <a:ln>
            <a:noFill/>
          </a:ln>
        </p:spPr>
      </p:pic>
      <p:pic>
        <p:nvPicPr>
          <p:cNvPr id="9" name="Picture 8"/>
          <p:cNvPicPr/>
          <p:nvPr/>
        </p:nvPicPr>
        <p:blipFill rotWithShape="1">
          <a:blip r:embed="rId1"/>
          <a:srcRect t="81234" r="79306" b="6667"/>
          <a:stretch>
            <a:fillRect/>
          </a:stretch>
        </p:blipFill>
        <p:spPr bwMode="auto">
          <a:xfrm>
            <a:off x="835326" y="3178822"/>
            <a:ext cx="5260673" cy="1784938"/>
          </a:xfrm>
          <a:prstGeom prst="rect">
            <a:avLst/>
          </a:prstGeom>
          <a:ln>
            <a:noFill/>
          </a:ln>
        </p:spPr>
      </p:pic>
      <p:sp>
        <p:nvSpPr>
          <p:cNvPr id="10" name="Title 2"/>
          <p:cNvSpPr txBox="1"/>
          <p:nvPr/>
        </p:nvSpPr>
        <p:spPr>
          <a:xfrm>
            <a:off x="7049224" y="506081"/>
            <a:ext cx="1697962" cy="887803"/>
          </a:xfrm>
          <a:prstGeom prst="rect">
            <a:avLst/>
          </a:prstGeom>
        </p:spPr>
        <p:txBody>
          <a:bodyPr bIns="91440" anchor="b" anchorCtr="0">
            <a:normAutofit fontScale="85000" lnSpcReduction="1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a:t>Purpose</a:t>
            </a:r>
            <a:r>
              <a:rPr lang="en-US" dirty="0"/>
              <a:t>:</a:t>
            </a:r>
            <a:endParaRPr lang="en-US" sz="3100" dirty="0"/>
          </a:p>
        </p:txBody>
      </p:sp>
      <p:sp>
        <p:nvSpPr>
          <p:cNvPr id="11" name="Content Placeholder 1"/>
          <p:cNvSpPr txBox="1"/>
          <p:nvPr/>
        </p:nvSpPr>
        <p:spPr>
          <a:xfrm>
            <a:off x="6383547" y="1393884"/>
            <a:ext cx="4973126" cy="3807844"/>
          </a:xfrm>
          <a:prstGeom prst="rect">
            <a:avLst/>
          </a:prstGeom>
        </p:spPr>
        <p:txBody>
          <a:bodyPr vert="horz">
            <a:normAutofit/>
          </a:bodyPr>
          <a:lst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a:lstStyle>
          <a:p>
            <a:pPr lvl="1"/>
            <a:r>
              <a:rPr lang="en-US" dirty="0"/>
              <a:t>To make the user easier to search for fine amount paid by certain accounts. This function can be used to increase the efficiency of the staff to perform their work.</a:t>
            </a:r>
            <a:endParaRPr lang="en-US" dirty="0"/>
          </a:p>
          <a:p>
            <a:pPr lvl="1"/>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835326" y="250884"/>
            <a:ext cx="2227051" cy="1143000"/>
          </a:xfrm>
        </p:spPr>
        <p:txBody>
          <a:bodyPr>
            <a:normAutofit/>
          </a:bodyPr>
          <a:lstStyle/>
          <a:p>
            <a:r>
              <a:rPr lang="en-US" dirty="0"/>
              <a:t>Queries</a:t>
            </a:r>
            <a:endParaRPr lang="en-US" sz="3100" dirty="0"/>
          </a:p>
        </p:txBody>
      </p:sp>
      <p:sp>
        <p:nvSpPr>
          <p:cNvPr id="10" name="Title 2"/>
          <p:cNvSpPr txBox="1"/>
          <p:nvPr/>
        </p:nvSpPr>
        <p:spPr>
          <a:xfrm>
            <a:off x="7049224" y="506081"/>
            <a:ext cx="1697962" cy="887803"/>
          </a:xfrm>
          <a:prstGeom prst="rect">
            <a:avLst/>
          </a:prstGeom>
        </p:spPr>
        <p:txBody>
          <a:bodyPr bIns="91440" anchor="b" anchorCtr="0">
            <a:normAutofit fontScale="85000" lnSpcReduction="1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a:t>Purpose</a:t>
            </a:r>
            <a:r>
              <a:rPr lang="en-US" dirty="0"/>
              <a:t>:</a:t>
            </a:r>
            <a:endParaRPr lang="en-US" sz="3100" dirty="0"/>
          </a:p>
        </p:txBody>
      </p:sp>
      <p:sp>
        <p:nvSpPr>
          <p:cNvPr id="11" name="Content Placeholder 1"/>
          <p:cNvSpPr txBox="1"/>
          <p:nvPr/>
        </p:nvSpPr>
        <p:spPr>
          <a:xfrm>
            <a:off x="6383547" y="1393884"/>
            <a:ext cx="4973126" cy="3807844"/>
          </a:xfrm>
          <a:prstGeom prst="rect">
            <a:avLst/>
          </a:prstGeom>
        </p:spPr>
        <p:txBody>
          <a:bodyPr vert="horz">
            <a:normAutofit/>
          </a:bodyPr>
          <a:lst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a:lstStyle>
          <a:p>
            <a:pPr lvl="1"/>
            <a:r>
              <a:rPr lang="en-US" dirty="0"/>
              <a:t>To make the user easier to search for collection date and return date by certain accounts. This is to increase the efficiency of the staff to perform the searching of the accounts</a:t>
            </a:r>
            <a:r>
              <a:rPr lang="en-US"/>
              <a:t>’ details.</a:t>
            </a:r>
            <a:endParaRPr lang="en-US" dirty="0"/>
          </a:p>
          <a:p>
            <a:pPr lvl="1"/>
            <a:endParaRPr lang="en-US" dirty="0"/>
          </a:p>
        </p:txBody>
      </p:sp>
      <p:pic>
        <p:nvPicPr>
          <p:cNvPr id="13" name="Content Placeholder 12"/>
          <p:cNvPicPr>
            <a:picLocks noGrp="1"/>
          </p:cNvPicPr>
          <p:nvPr>
            <p:ph sz="quarter" idx="1"/>
          </p:nvPr>
        </p:nvPicPr>
        <p:blipFill rotWithShape="1">
          <a:blip r:embed="rId1"/>
          <a:srcRect l="1" t="22716" r="64975" b="64938"/>
          <a:stretch>
            <a:fillRect/>
          </a:stretch>
        </p:blipFill>
        <p:spPr bwMode="auto">
          <a:xfrm>
            <a:off x="835326" y="1392756"/>
            <a:ext cx="5548221" cy="1617863"/>
          </a:xfrm>
          <a:prstGeom prst="rect">
            <a:avLst/>
          </a:prstGeom>
          <a:ln>
            <a:noFill/>
          </a:ln>
        </p:spPr>
      </p:pic>
      <p:pic>
        <p:nvPicPr>
          <p:cNvPr id="14" name="Picture 13"/>
          <p:cNvPicPr/>
          <p:nvPr/>
        </p:nvPicPr>
        <p:blipFill rotWithShape="1">
          <a:blip r:embed="rId1"/>
          <a:srcRect t="35309" r="75972" b="29630"/>
          <a:stretch>
            <a:fillRect/>
          </a:stretch>
        </p:blipFill>
        <p:spPr bwMode="auto">
          <a:xfrm>
            <a:off x="835326" y="3010619"/>
            <a:ext cx="5548221" cy="3493698"/>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plan presentatio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dirty="0"/>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Template>
  <TotalTime>0</TotalTime>
  <Words>433</Words>
  <Application>WPS Presentation</Application>
  <PresentationFormat>Widescreen</PresentationFormat>
  <Paragraphs>20</Paragraphs>
  <Slides>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SimSun</vt:lpstr>
      <vt:lpstr>Wingdings</vt:lpstr>
      <vt:lpstr>Wingdings 2</vt:lpstr>
      <vt:lpstr>Calibri</vt:lpstr>
      <vt:lpstr>Cambria</vt:lpstr>
      <vt:lpstr>Microsoft YaHei</vt:lpstr>
      <vt:lpstr>Arial Unicode MS</vt:lpstr>
      <vt:lpstr>Wingdings</vt:lpstr>
      <vt:lpstr>Times New Roman</vt:lpstr>
      <vt:lpstr>Business plan presentation</vt:lpstr>
      <vt:lpstr>Db present</vt:lpstr>
      <vt:lpstr>PowerPoint 演示文稿</vt:lpstr>
      <vt:lpstr>PowerPoint 演示文稿</vt:lpstr>
      <vt:lpstr>PowerPoint 演示文稿</vt:lpstr>
      <vt:lpstr>PowerPoint 演示文稿</vt:lpstr>
      <vt:lpstr>Queries</vt:lpstr>
      <vt:lpstr>Queries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9 – Functional Design</dc:title>
  <dc:creator>Justin Yu</dc:creator>
  <cp:lastModifiedBy>123</cp:lastModifiedBy>
  <cp:revision>44</cp:revision>
  <dcterms:created xsi:type="dcterms:W3CDTF">2019-07-23T04:10:00Z</dcterms:created>
  <dcterms:modified xsi:type="dcterms:W3CDTF">2019-08-25T06:48:10Z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74069296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1033-11.2.0.8934</vt:lpwstr>
  </property>
</Properties>
</file>