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1" r:id="rId4"/>
    <p:sldId id="270" r:id="rId5"/>
    <p:sldId id="272" r:id="rId6"/>
    <p:sldId id="269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 panose="020F0302020204030204"/>
              </a:rPr>
              <a:t>Week 6/7 – Fact Recording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AACS2192 Analysis and Design of IS - Case Study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Library System</a:t>
            </a:r>
            <a:endParaRPr lang="en-US" dirty="0">
              <a:ea typeface="+mn-lt"/>
              <a:cs typeface="+mn-lt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Context Diagram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DFD 0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Diagram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4906" y="332744"/>
            <a:ext cx="4713703" cy="63132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DFD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１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Diagram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12" name="Content Placeholder 11"/>
          <p:cNvGraphicFramePr>
            <a:graphicFrameLocks noChangeAspect="1"/>
          </p:cNvGraphicFramePr>
          <p:nvPr>
            <p:ph idx="1"/>
          </p:nvPr>
        </p:nvGraphicFramePr>
        <p:xfrm>
          <a:off x="7620" y="-25400"/>
          <a:ext cx="12185015" cy="6885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" imgW="8031480" imgH="5905500" progId="Paint.Picture">
                  <p:embed/>
                </p:oleObj>
              </mc:Choice>
              <mc:Fallback>
                <p:oleObj name="" r:id="rId1" imgW="8031480" imgH="5905500" progId="Paint.Picture">
                  <p:embed/>
                  <p:pic>
                    <p:nvPicPr>
                      <p:cNvPr id="0" name="Picture 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" y="-25400"/>
                        <a:ext cx="12185015" cy="6885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WPS Presentation</Application>
  <PresentationFormat>Widescreen</PresentationFormat>
  <Paragraphs>11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Times New Roman</vt:lpstr>
      <vt:lpstr>Calibri</vt:lpstr>
      <vt:lpstr>Microsoft YaHei</vt:lpstr>
      <vt:lpstr>Arial Unicode MS</vt:lpstr>
      <vt:lpstr>Office Theme</vt:lpstr>
      <vt:lpstr>Paint.Picture</vt:lpstr>
      <vt:lpstr>Week 6/7 – Fact Recording</vt:lpstr>
      <vt:lpstr>Context Diagram</vt:lpstr>
      <vt:lpstr>DFD 0 Diagram</vt:lpstr>
      <vt:lpstr>PowerPoint 演示文稿</vt:lpstr>
      <vt:lpstr>DFD１Diagram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123</cp:lastModifiedBy>
  <cp:revision>139</cp:revision>
  <dcterms:created xsi:type="dcterms:W3CDTF">2019-06-25T13:22:00Z</dcterms:created>
  <dcterms:modified xsi:type="dcterms:W3CDTF">2019-07-09T17:32:21Z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1033-11.2.0.8668</vt:lpwstr>
  </property>
</Properties>
</file>