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70" r:id="rId4"/>
    <p:sldId id="272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Week 6/7 – Fact Recording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AACS2192 Analysis and Design of IS - Case Study</a:t>
            </a:r>
          </a:p>
          <a:p>
            <a:r>
              <a:rPr lang="en-US" dirty="0">
                <a:ea typeface="+mn-lt"/>
                <a:cs typeface="+mn-lt"/>
              </a:rPr>
              <a:t>Library System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239489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DFD 0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39622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CA78B3-EFE0-481D-B2E1-75154F0A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06" y="332744"/>
            <a:ext cx="4713703" cy="63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7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DFD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１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080" y="-56515"/>
          <a:ext cx="12162790" cy="694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8412480" imgH="5974080" progId="Paint.Picture">
                  <p:embed/>
                </p:oleObj>
              </mc:Choice>
              <mc:Fallback>
                <p:oleObj r:id="rId3" imgW="8412480" imgH="597408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" y="-56515"/>
                        <a:ext cx="12162790" cy="694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Bitmap Image</vt:lpstr>
      <vt:lpstr>Week 6/7 – Fact Recording</vt:lpstr>
      <vt:lpstr>Context Diagram</vt:lpstr>
      <vt:lpstr>DFD 0 Diagram</vt:lpstr>
      <vt:lpstr>PowerPoint Presentation</vt:lpstr>
      <vt:lpstr>DFD１Diagram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Justin Yu</cp:lastModifiedBy>
  <cp:revision>137</cp:revision>
  <dcterms:created xsi:type="dcterms:W3CDTF">2019-06-25T13:22:00Z</dcterms:created>
  <dcterms:modified xsi:type="dcterms:W3CDTF">2019-07-09T16:38:44Z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