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06-Aug-19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06-Aug-19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3033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20891"/>
              </p:ext>
            </p:extLst>
          </p:nvPr>
        </p:nvGraphicFramePr>
        <p:xfrm>
          <a:off x="1123406" y="2024744"/>
          <a:ext cx="9757955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999,999.99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57790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198</TotalTime>
  <Words>1455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 2</vt:lpstr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41</cp:revision>
  <dcterms:created xsi:type="dcterms:W3CDTF">2019-07-23T04:10:02Z</dcterms:created>
  <dcterms:modified xsi:type="dcterms:W3CDTF">2019-08-06T14:07:30Z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