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9" r:id="rId4"/>
    <p:sldId id="271" r:id="rId5"/>
    <p:sldId id="282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 panose="020F0302020204030204"/>
              </a:rPr>
              <a:t>Week </a:t>
            </a:r>
            <a:r>
              <a:rPr lang="en-MY" altLang="en-US" dirty="0">
                <a:cs typeface="Calibri Light" panose="020F0302020204030204"/>
              </a:rPr>
              <a:t>8</a:t>
            </a:r>
            <a:r>
              <a:rPr lang="en-US" dirty="0">
                <a:cs typeface="Calibri Light" panose="020F0302020204030204"/>
              </a:rPr>
              <a:t> – Fact Recording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AACS2192 Analysis and Design of IS - Case Study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Library System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MY" alt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Initial ERD</a:t>
            </a:r>
            <a:endParaRPr lang="en-MY" alt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170" y="3042920"/>
            <a:ext cx="2009775" cy="77216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MY" altLang="en-US" sz="1600" dirty="0">
                <a:latin typeface="Times New Roman" panose="02020603050405020304" charset="0"/>
                <a:cs typeface="Times New Roman" panose="02020603050405020304" charset="0"/>
              </a:rPr>
              <a:t>Report</a:t>
            </a:r>
            <a:endParaRPr lang="en-MY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852170" y="5201920"/>
            <a:ext cx="2009775" cy="772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altLang="en-US" sz="1600" dirty="0">
                <a:latin typeface="Times New Roman" panose="02020603050405020304" charset="0"/>
                <a:cs typeface="Times New Roman" panose="02020603050405020304" charset="0"/>
              </a:rPr>
              <a:t>Loan</a:t>
            </a:r>
            <a:endParaRPr lang="en-MY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5090795" y="5201920"/>
            <a:ext cx="2009775" cy="772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altLang="en-US" sz="1600" dirty="0">
                <a:latin typeface="Times New Roman" panose="02020603050405020304" charset="0"/>
                <a:cs typeface="Times New Roman" panose="02020603050405020304" charset="0"/>
              </a:rPr>
              <a:t>Book Reservation</a:t>
            </a:r>
            <a:endParaRPr lang="en-MY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5091430" y="3042920"/>
            <a:ext cx="2009775" cy="772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altLang="en-US" sz="1600" dirty="0">
                <a:latin typeface="Times New Roman" panose="02020603050405020304" charset="0"/>
                <a:cs typeface="Times New Roman" panose="02020603050405020304" charset="0"/>
              </a:rPr>
              <a:t>Account</a:t>
            </a:r>
            <a:endParaRPr lang="en-MY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9341485" y="3042920"/>
            <a:ext cx="2009775" cy="772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altLang="en-US" sz="1600" dirty="0">
                <a:latin typeface="Times New Roman" panose="02020603050405020304" charset="0"/>
                <a:cs typeface="Times New Roman" panose="02020603050405020304" charset="0"/>
              </a:rPr>
              <a:t>Book</a:t>
            </a:r>
            <a:endParaRPr lang="en-MY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5090795" y="875030"/>
            <a:ext cx="2009775" cy="772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altLang="en-US" sz="1600" dirty="0">
                <a:latin typeface="Times New Roman" panose="02020603050405020304" charset="0"/>
                <a:cs typeface="Times New Roman" panose="02020603050405020304" charset="0"/>
              </a:rPr>
              <a:t>Payment</a:t>
            </a:r>
            <a:endParaRPr lang="en-MY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Straight Connector 7"/>
          <p:cNvCxnSpPr>
            <a:stCxn id="2" idx="0"/>
            <a:endCxn id="7" idx="1"/>
          </p:cNvCxnSpPr>
          <p:nvPr/>
        </p:nvCxnSpPr>
        <p:spPr>
          <a:xfrm flipV="1">
            <a:off x="1857375" y="1261110"/>
            <a:ext cx="3233420" cy="1781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0"/>
            <a:endCxn id="7" idx="2"/>
          </p:cNvCxnSpPr>
          <p:nvPr/>
        </p:nvCxnSpPr>
        <p:spPr>
          <a:xfrm flipH="1" flipV="1">
            <a:off x="6096000" y="1647190"/>
            <a:ext cx="635" cy="1395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  <a:endCxn id="4" idx="0"/>
          </p:cNvCxnSpPr>
          <p:nvPr/>
        </p:nvCxnSpPr>
        <p:spPr>
          <a:xfrm flipH="1">
            <a:off x="6096000" y="3815080"/>
            <a:ext cx="635" cy="1386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>
            <a:off x="7101205" y="3429000"/>
            <a:ext cx="2240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" idx="3"/>
            <a:endCxn id="5" idx="1"/>
          </p:cNvCxnSpPr>
          <p:nvPr/>
        </p:nvCxnSpPr>
        <p:spPr>
          <a:xfrm>
            <a:off x="2861945" y="3429000"/>
            <a:ext cx="22294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2"/>
            <a:endCxn id="3" idx="0"/>
          </p:cNvCxnSpPr>
          <p:nvPr/>
        </p:nvCxnSpPr>
        <p:spPr>
          <a:xfrm>
            <a:off x="1857375" y="3815080"/>
            <a:ext cx="0" cy="1386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3" idx="0"/>
          </p:cNvCxnSpPr>
          <p:nvPr/>
        </p:nvCxnSpPr>
        <p:spPr>
          <a:xfrm flipH="1">
            <a:off x="1857375" y="3815080"/>
            <a:ext cx="4239260" cy="1386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17565" y="2946400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17565" y="2898775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17565" y="3956050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17565" y="3908425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33950" y="3238500"/>
            <a:ext cx="158750" cy="18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27600" y="3425825"/>
            <a:ext cx="165100" cy="180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24425" y="3264535"/>
            <a:ext cx="3175" cy="328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02475" y="3238500"/>
            <a:ext cx="155575" cy="190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104380" y="3425825"/>
            <a:ext cx="150495" cy="198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58050" y="3264535"/>
            <a:ext cx="3175" cy="328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738495" y="3819525"/>
            <a:ext cx="45085" cy="109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48020" y="3933825"/>
            <a:ext cx="352425" cy="73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21655" y="3833495"/>
            <a:ext cx="278765" cy="226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17565" y="1816100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909945" y="1646555"/>
            <a:ext cx="178435" cy="161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095365" y="1646555"/>
            <a:ext cx="176530" cy="1663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17565" y="5047615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926455" y="5053330"/>
            <a:ext cx="168910" cy="14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7905" y="5050790"/>
            <a:ext cx="167005" cy="149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182100" y="3238500"/>
            <a:ext cx="158750" cy="18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75750" y="3425825"/>
            <a:ext cx="165100" cy="180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172575" y="3264535"/>
            <a:ext cx="3175" cy="328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75610" y="3264535"/>
            <a:ext cx="3175" cy="328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028315" y="3264535"/>
            <a:ext cx="3175" cy="328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990725" y="2752725"/>
            <a:ext cx="186055" cy="27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038350" y="2731135"/>
            <a:ext cx="186055" cy="285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937125" y="1090930"/>
            <a:ext cx="155575" cy="254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53000" y="1332230"/>
            <a:ext cx="136525" cy="114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99025" y="1163955"/>
            <a:ext cx="92075" cy="339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78305" y="3928745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78305" y="3881120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78940" y="5053330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673860" y="5058410"/>
            <a:ext cx="179070" cy="143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1859280" y="5056505"/>
            <a:ext cx="168910" cy="145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049780" y="4992370"/>
            <a:ext cx="114300" cy="19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10105" y="4973955"/>
            <a:ext cx="120650" cy="1949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MY" alt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Final ERD</a:t>
            </a:r>
            <a:endParaRPr lang="en-MY" alt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170" y="3042920"/>
            <a:ext cx="2009775" cy="77216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MY" altLang="en-US" sz="1600" dirty="0">
                <a:latin typeface="Times New Roman" panose="02020603050405020304" charset="0"/>
                <a:cs typeface="Times New Roman" panose="02020603050405020304" charset="0"/>
              </a:rPr>
              <a:t>Report</a:t>
            </a:r>
            <a:endParaRPr lang="en-MY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852170" y="5201920"/>
            <a:ext cx="2009775" cy="772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altLang="en-US" sz="1600" dirty="0">
                <a:latin typeface="Times New Roman" panose="02020603050405020304" charset="0"/>
                <a:cs typeface="Times New Roman" panose="02020603050405020304" charset="0"/>
              </a:rPr>
              <a:t>Loan</a:t>
            </a:r>
            <a:endParaRPr lang="en-MY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5090795" y="5201920"/>
            <a:ext cx="2009775" cy="772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altLang="en-US" sz="1600" dirty="0">
                <a:latin typeface="Times New Roman" panose="02020603050405020304" charset="0"/>
                <a:cs typeface="Times New Roman" panose="02020603050405020304" charset="0"/>
              </a:rPr>
              <a:t>Book Reservation</a:t>
            </a:r>
            <a:endParaRPr lang="en-MY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5091430" y="3042920"/>
            <a:ext cx="2009775" cy="772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altLang="en-US" sz="1600" dirty="0">
                <a:latin typeface="Times New Roman" panose="02020603050405020304" charset="0"/>
                <a:cs typeface="Times New Roman" panose="02020603050405020304" charset="0"/>
              </a:rPr>
              <a:t>Account</a:t>
            </a:r>
            <a:endParaRPr lang="en-MY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9340850" y="875030"/>
            <a:ext cx="2009775" cy="772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altLang="en-US" sz="1600" dirty="0">
                <a:latin typeface="Times New Roman" panose="02020603050405020304" charset="0"/>
                <a:cs typeface="Times New Roman" panose="02020603050405020304" charset="0"/>
              </a:rPr>
              <a:t>Book</a:t>
            </a:r>
            <a:endParaRPr lang="en-MY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5090795" y="875030"/>
            <a:ext cx="2009775" cy="772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altLang="en-US" sz="1600" dirty="0">
                <a:latin typeface="Times New Roman" panose="02020603050405020304" charset="0"/>
                <a:cs typeface="Times New Roman" panose="02020603050405020304" charset="0"/>
              </a:rPr>
              <a:t>Payment</a:t>
            </a:r>
            <a:endParaRPr lang="en-MY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Straight Connector 7"/>
          <p:cNvCxnSpPr>
            <a:stCxn id="2" idx="0"/>
            <a:endCxn id="7" idx="1"/>
          </p:cNvCxnSpPr>
          <p:nvPr/>
        </p:nvCxnSpPr>
        <p:spPr>
          <a:xfrm flipV="1">
            <a:off x="1857375" y="1261110"/>
            <a:ext cx="3233420" cy="1781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0"/>
            <a:endCxn id="7" idx="2"/>
          </p:cNvCxnSpPr>
          <p:nvPr/>
        </p:nvCxnSpPr>
        <p:spPr>
          <a:xfrm flipH="1" flipV="1">
            <a:off x="6096000" y="1647190"/>
            <a:ext cx="635" cy="1395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  <a:endCxn id="4" idx="0"/>
          </p:cNvCxnSpPr>
          <p:nvPr/>
        </p:nvCxnSpPr>
        <p:spPr>
          <a:xfrm flipH="1">
            <a:off x="6096000" y="3815080"/>
            <a:ext cx="635" cy="1386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11" idx="1"/>
          </p:cNvCxnSpPr>
          <p:nvPr/>
        </p:nvCxnSpPr>
        <p:spPr>
          <a:xfrm flipV="1">
            <a:off x="7101205" y="3402965"/>
            <a:ext cx="2239645" cy="26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" idx="3"/>
            <a:endCxn id="5" idx="1"/>
          </p:cNvCxnSpPr>
          <p:nvPr/>
        </p:nvCxnSpPr>
        <p:spPr>
          <a:xfrm>
            <a:off x="2861945" y="3429000"/>
            <a:ext cx="22294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2"/>
            <a:endCxn id="3" idx="0"/>
          </p:cNvCxnSpPr>
          <p:nvPr/>
        </p:nvCxnSpPr>
        <p:spPr>
          <a:xfrm>
            <a:off x="1857375" y="3815080"/>
            <a:ext cx="0" cy="1386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3" idx="0"/>
          </p:cNvCxnSpPr>
          <p:nvPr/>
        </p:nvCxnSpPr>
        <p:spPr>
          <a:xfrm flipH="1">
            <a:off x="1857375" y="3815080"/>
            <a:ext cx="4239260" cy="1386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17565" y="2946400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17565" y="2898775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17565" y="3956050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17565" y="3908425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33950" y="3238500"/>
            <a:ext cx="158750" cy="18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27600" y="3425825"/>
            <a:ext cx="165100" cy="180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24425" y="3264535"/>
            <a:ext cx="3175" cy="328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58050" y="3264535"/>
            <a:ext cx="3175" cy="328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738495" y="3819525"/>
            <a:ext cx="45085" cy="109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48020" y="3933825"/>
            <a:ext cx="352425" cy="73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21655" y="3833495"/>
            <a:ext cx="278765" cy="226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17565" y="1816100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909945" y="1646555"/>
            <a:ext cx="178435" cy="161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095365" y="1646555"/>
            <a:ext cx="176530" cy="1663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17565" y="5047615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926455" y="5053330"/>
            <a:ext cx="168910" cy="14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7905" y="5050790"/>
            <a:ext cx="167005" cy="149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182100" y="3238500"/>
            <a:ext cx="158750" cy="18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75750" y="3425825"/>
            <a:ext cx="165100" cy="180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172575" y="3264535"/>
            <a:ext cx="3175" cy="328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75610" y="3264535"/>
            <a:ext cx="3175" cy="328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028315" y="3264535"/>
            <a:ext cx="3175" cy="328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990725" y="2752725"/>
            <a:ext cx="186055" cy="27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038350" y="2731135"/>
            <a:ext cx="186055" cy="285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937125" y="1090930"/>
            <a:ext cx="155575" cy="254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53000" y="1332230"/>
            <a:ext cx="136525" cy="114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99025" y="1163955"/>
            <a:ext cx="92075" cy="339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78305" y="3928745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78305" y="3881120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78940" y="5053330"/>
            <a:ext cx="35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673860" y="5058410"/>
            <a:ext cx="179070" cy="143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1859280" y="5056505"/>
            <a:ext cx="168910" cy="145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049780" y="4992370"/>
            <a:ext cx="114300" cy="19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10105" y="4973955"/>
            <a:ext cx="120650" cy="1949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9340850" y="3016885"/>
            <a:ext cx="2009775" cy="772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altLang="en-US" sz="1600" dirty="0">
                <a:latin typeface="Times New Roman" panose="02020603050405020304" charset="0"/>
                <a:cs typeface="Times New Roman" panose="02020603050405020304" charset="0"/>
              </a:rPr>
              <a:t>Book Copy</a:t>
            </a:r>
            <a:endParaRPr lang="en-MY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23455" y="3264535"/>
            <a:ext cx="3175" cy="328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  <a:endCxn id="6" idx="2"/>
          </p:cNvCxnSpPr>
          <p:nvPr/>
        </p:nvCxnSpPr>
        <p:spPr>
          <a:xfrm flipV="1">
            <a:off x="10346055" y="1647190"/>
            <a:ext cx="0" cy="13696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137775" y="2843530"/>
            <a:ext cx="415925" cy="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138410" y="1742440"/>
            <a:ext cx="415925" cy="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138410" y="1787525"/>
            <a:ext cx="415925" cy="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146030" y="2847975"/>
            <a:ext cx="206375" cy="168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346055" y="2847975"/>
            <a:ext cx="209550" cy="168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201</Words>
  <Application>WPS Presentation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Times New Roman</vt:lpstr>
      <vt:lpstr>Calibri</vt:lpstr>
      <vt:lpstr>Microsoft YaHei</vt:lpstr>
      <vt:lpstr>Arial Unicode MS</vt:lpstr>
      <vt:lpstr>Calibri Light</vt:lpstr>
      <vt:lpstr>Office Theme</vt:lpstr>
      <vt:lpstr>Week 6/7 – Fact Recording</vt:lpstr>
      <vt:lpstr>PowerPoint 演示文稿</vt:lpstr>
      <vt:lpstr>Report</vt:lpstr>
      <vt:lpstr>Initial ERD</vt:lpstr>
      <vt:lpstr>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156</cp:revision>
  <dcterms:created xsi:type="dcterms:W3CDTF">2019-06-25T13:22:00Z</dcterms:created>
  <dcterms:modified xsi:type="dcterms:W3CDTF">2019-07-16T15:35:56Z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