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80" r:id="rId2"/>
    <p:sldId id="281" r:id="rId3"/>
    <p:sldId id="282" r:id="rId4"/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99AC2-8EE5-46F0-A356-671A3B7063CB}" v="3" dt="2019-08-13T17:53:36.347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3A693D-B74A-42F3-9BE2-F64F3DB70AB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CAA903-F48D-465C-9607-C603ECE3C725}">
      <dgm:prSet phldrT="[Text]"/>
      <dgm:spPr/>
      <dgm:t>
        <a:bodyPr/>
        <a:lstStyle/>
        <a:p>
          <a:r>
            <a:rPr lang="en-US" dirty="0"/>
            <a:t>Tangible Benefits</a:t>
          </a:r>
        </a:p>
      </dgm:t>
    </dgm:pt>
    <dgm:pt modelId="{F1F1E1C3-AD38-4B12-B4DD-809CD9CCD4B1}" type="parTrans" cxnId="{C78D2C8D-EB92-4DB1-8165-CBDF1AEEDC23}">
      <dgm:prSet/>
      <dgm:spPr/>
      <dgm:t>
        <a:bodyPr/>
        <a:lstStyle/>
        <a:p>
          <a:endParaRPr lang="en-US"/>
        </a:p>
      </dgm:t>
    </dgm:pt>
    <dgm:pt modelId="{D625D536-FAC2-4753-AA96-5955CF43D08E}" type="sibTrans" cxnId="{C78D2C8D-EB92-4DB1-8165-CBDF1AEEDC23}">
      <dgm:prSet/>
      <dgm:spPr/>
      <dgm:t>
        <a:bodyPr/>
        <a:lstStyle/>
        <a:p>
          <a:endParaRPr lang="en-US"/>
        </a:p>
      </dgm:t>
    </dgm:pt>
    <dgm:pt modelId="{42154229-2CB1-45F5-8B1E-314ED78F7338}">
      <dgm:prSet phldrT="[Text]"/>
      <dgm:spPr/>
      <dgm:t>
        <a:bodyPr/>
        <a:lstStyle/>
        <a:p>
          <a:pPr>
            <a:buFontTx/>
            <a:buNone/>
          </a:pPr>
          <a:r>
            <a:rPr lang="en-US" dirty="0"/>
            <a:t>Eliminate Overtime</a:t>
          </a:r>
          <a:br>
            <a:rPr lang="en-US" dirty="0"/>
          </a:br>
          <a:r>
            <a:rPr lang="en-US" dirty="0"/>
            <a:t>- New Library System can do more</a:t>
          </a:r>
        </a:p>
      </dgm:t>
    </dgm:pt>
    <dgm:pt modelId="{089F3751-F700-4AC1-8FF0-01D436C0CAC5}" type="parTrans" cxnId="{61A3E1A8-14B1-4595-BF12-2F87E1B6621B}">
      <dgm:prSet/>
      <dgm:spPr/>
      <dgm:t>
        <a:bodyPr/>
        <a:lstStyle/>
        <a:p>
          <a:endParaRPr lang="en-US"/>
        </a:p>
      </dgm:t>
    </dgm:pt>
    <dgm:pt modelId="{B1D93BD6-ABFB-4A93-97FD-AE1912613232}" type="sibTrans" cxnId="{61A3E1A8-14B1-4595-BF12-2F87E1B6621B}">
      <dgm:prSet/>
      <dgm:spPr/>
      <dgm:t>
        <a:bodyPr/>
        <a:lstStyle/>
        <a:p>
          <a:endParaRPr lang="en-US"/>
        </a:p>
      </dgm:t>
    </dgm:pt>
    <dgm:pt modelId="{340F5CB3-0BF7-4D1F-93E1-BE746BB39D53}">
      <dgm:prSet phldrT="[Text]"/>
      <dgm:spPr/>
      <dgm:t>
        <a:bodyPr/>
        <a:lstStyle/>
        <a:p>
          <a:r>
            <a:rPr lang="en-US" dirty="0"/>
            <a:t>Eliminate Additional Position</a:t>
          </a:r>
          <a:br>
            <a:rPr lang="en-US" dirty="0"/>
          </a:br>
          <a:r>
            <a:rPr lang="en-US" dirty="0"/>
            <a:t>-Replace Additional Position</a:t>
          </a:r>
        </a:p>
      </dgm:t>
    </dgm:pt>
    <dgm:pt modelId="{3CE4DD40-9F06-4A8E-AFF1-1115A51B57E2}" type="parTrans" cxnId="{F40B4BF1-9C45-4E40-9D74-ECC1027F27C8}">
      <dgm:prSet/>
      <dgm:spPr/>
      <dgm:t>
        <a:bodyPr/>
        <a:lstStyle/>
        <a:p>
          <a:endParaRPr lang="en-US"/>
        </a:p>
      </dgm:t>
    </dgm:pt>
    <dgm:pt modelId="{D608B8C2-7174-4925-9AA8-6680F82F544C}" type="sibTrans" cxnId="{F40B4BF1-9C45-4E40-9D74-ECC1027F27C8}">
      <dgm:prSet/>
      <dgm:spPr/>
      <dgm:t>
        <a:bodyPr/>
        <a:lstStyle/>
        <a:p>
          <a:endParaRPr lang="en-US"/>
        </a:p>
      </dgm:t>
    </dgm:pt>
    <dgm:pt modelId="{E5648F4A-E753-41B7-A9AB-ED181E092CE2}">
      <dgm:prSet phldrT="[Text]"/>
      <dgm:spPr/>
      <dgm:t>
        <a:bodyPr/>
        <a:lstStyle/>
        <a:p>
          <a:r>
            <a:rPr lang="en-US" dirty="0"/>
            <a:t>Eliminate Daily Error</a:t>
          </a:r>
          <a:br>
            <a:rPr lang="en-US" dirty="0"/>
          </a:br>
          <a:r>
            <a:rPr lang="en-US" dirty="0"/>
            <a:t>-More accurate result</a:t>
          </a:r>
        </a:p>
      </dgm:t>
    </dgm:pt>
    <dgm:pt modelId="{7D91AF78-757E-4CE6-8E34-2BA1B1B9F988}" type="parTrans" cxnId="{E43B0C04-60F8-474C-AF1A-67E45E400181}">
      <dgm:prSet/>
      <dgm:spPr/>
      <dgm:t>
        <a:bodyPr/>
        <a:lstStyle/>
        <a:p>
          <a:endParaRPr lang="en-US"/>
        </a:p>
      </dgm:t>
    </dgm:pt>
    <dgm:pt modelId="{3455854C-E08B-4D91-B014-6AF89CBFC404}" type="sibTrans" cxnId="{E43B0C04-60F8-474C-AF1A-67E45E400181}">
      <dgm:prSet/>
      <dgm:spPr/>
      <dgm:t>
        <a:bodyPr/>
        <a:lstStyle/>
        <a:p>
          <a:endParaRPr lang="en-US"/>
        </a:p>
      </dgm:t>
    </dgm:pt>
    <dgm:pt modelId="{66C152C5-07D5-435B-8E56-EC8A452281F2}" type="pres">
      <dgm:prSet presAssocID="{CE3A693D-B74A-42F3-9BE2-F64F3DB70ABC}" presName="vert0" presStyleCnt="0">
        <dgm:presLayoutVars>
          <dgm:dir/>
          <dgm:animOne val="branch"/>
          <dgm:animLvl val="lvl"/>
        </dgm:presLayoutVars>
      </dgm:prSet>
      <dgm:spPr/>
    </dgm:pt>
    <dgm:pt modelId="{59485710-59D0-4F04-B569-47E4B74CD6BC}" type="pres">
      <dgm:prSet presAssocID="{25CAA903-F48D-465C-9607-C603ECE3C725}" presName="thickLine" presStyleLbl="alignNode1" presStyleIdx="0" presStyleCnt="1"/>
      <dgm:spPr/>
    </dgm:pt>
    <dgm:pt modelId="{1F86EA7D-AA78-4276-9F88-66F3FB4018A8}" type="pres">
      <dgm:prSet presAssocID="{25CAA903-F48D-465C-9607-C603ECE3C725}" presName="horz1" presStyleCnt="0"/>
      <dgm:spPr/>
    </dgm:pt>
    <dgm:pt modelId="{F7CC93E8-CB5E-4786-8793-A0ADE5579704}" type="pres">
      <dgm:prSet presAssocID="{25CAA903-F48D-465C-9607-C603ECE3C725}" presName="tx1" presStyleLbl="revTx" presStyleIdx="0" presStyleCnt="4"/>
      <dgm:spPr/>
    </dgm:pt>
    <dgm:pt modelId="{A57F36F3-6EE4-42FD-AD81-EC26D1006C46}" type="pres">
      <dgm:prSet presAssocID="{25CAA903-F48D-465C-9607-C603ECE3C725}" presName="vert1" presStyleCnt="0"/>
      <dgm:spPr/>
    </dgm:pt>
    <dgm:pt modelId="{EF321C4B-80FC-4553-ACB7-F427D5DF4869}" type="pres">
      <dgm:prSet presAssocID="{42154229-2CB1-45F5-8B1E-314ED78F7338}" presName="vertSpace2a" presStyleCnt="0"/>
      <dgm:spPr/>
    </dgm:pt>
    <dgm:pt modelId="{D4BC2B41-FACE-4AD9-9D16-066006773DB8}" type="pres">
      <dgm:prSet presAssocID="{42154229-2CB1-45F5-8B1E-314ED78F7338}" presName="horz2" presStyleCnt="0"/>
      <dgm:spPr/>
    </dgm:pt>
    <dgm:pt modelId="{13F8FACE-3B1F-4AA1-A29A-747F863CF1D7}" type="pres">
      <dgm:prSet presAssocID="{42154229-2CB1-45F5-8B1E-314ED78F7338}" presName="horzSpace2" presStyleCnt="0"/>
      <dgm:spPr/>
    </dgm:pt>
    <dgm:pt modelId="{C48D608C-13F6-44D2-A74B-8D2556072E18}" type="pres">
      <dgm:prSet presAssocID="{42154229-2CB1-45F5-8B1E-314ED78F7338}" presName="tx2" presStyleLbl="revTx" presStyleIdx="1" presStyleCnt="4"/>
      <dgm:spPr/>
    </dgm:pt>
    <dgm:pt modelId="{A64E028E-5220-4707-A7CA-93182431BE2B}" type="pres">
      <dgm:prSet presAssocID="{42154229-2CB1-45F5-8B1E-314ED78F7338}" presName="vert2" presStyleCnt="0"/>
      <dgm:spPr/>
    </dgm:pt>
    <dgm:pt modelId="{4A0E46FA-8A7F-4E5A-80EE-23309533075A}" type="pres">
      <dgm:prSet presAssocID="{42154229-2CB1-45F5-8B1E-314ED78F7338}" presName="thinLine2b" presStyleLbl="callout" presStyleIdx="0" presStyleCnt="3"/>
      <dgm:spPr/>
    </dgm:pt>
    <dgm:pt modelId="{7F687F64-4927-4650-8B03-06C1C7593068}" type="pres">
      <dgm:prSet presAssocID="{42154229-2CB1-45F5-8B1E-314ED78F7338}" presName="vertSpace2b" presStyleCnt="0"/>
      <dgm:spPr/>
    </dgm:pt>
    <dgm:pt modelId="{05070407-26E3-4171-985B-2978C2AC4A31}" type="pres">
      <dgm:prSet presAssocID="{340F5CB3-0BF7-4D1F-93E1-BE746BB39D53}" presName="horz2" presStyleCnt="0"/>
      <dgm:spPr/>
    </dgm:pt>
    <dgm:pt modelId="{B9A64BFE-EB83-4328-A7CF-D896A59D0D61}" type="pres">
      <dgm:prSet presAssocID="{340F5CB3-0BF7-4D1F-93E1-BE746BB39D53}" presName="horzSpace2" presStyleCnt="0"/>
      <dgm:spPr/>
    </dgm:pt>
    <dgm:pt modelId="{7F4A5AFE-DD0D-4BD5-8ED6-6C11F993D0FC}" type="pres">
      <dgm:prSet presAssocID="{340F5CB3-0BF7-4D1F-93E1-BE746BB39D53}" presName="tx2" presStyleLbl="revTx" presStyleIdx="2" presStyleCnt="4"/>
      <dgm:spPr/>
    </dgm:pt>
    <dgm:pt modelId="{17AB3B9E-EEB7-49CE-A327-A973D783409D}" type="pres">
      <dgm:prSet presAssocID="{340F5CB3-0BF7-4D1F-93E1-BE746BB39D53}" presName="vert2" presStyleCnt="0"/>
      <dgm:spPr/>
    </dgm:pt>
    <dgm:pt modelId="{DEC4AFCA-2221-4E58-AE5C-1D0661EEED9D}" type="pres">
      <dgm:prSet presAssocID="{340F5CB3-0BF7-4D1F-93E1-BE746BB39D53}" presName="thinLine2b" presStyleLbl="callout" presStyleIdx="1" presStyleCnt="3"/>
      <dgm:spPr/>
    </dgm:pt>
    <dgm:pt modelId="{2F25E129-09FF-4792-9487-FFC815440363}" type="pres">
      <dgm:prSet presAssocID="{340F5CB3-0BF7-4D1F-93E1-BE746BB39D53}" presName="vertSpace2b" presStyleCnt="0"/>
      <dgm:spPr/>
    </dgm:pt>
    <dgm:pt modelId="{9BCF7CF9-CC6D-4028-983C-D39F110CB65D}" type="pres">
      <dgm:prSet presAssocID="{E5648F4A-E753-41B7-A9AB-ED181E092CE2}" presName="horz2" presStyleCnt="0"/>
      <dgm:spPr/>
    </dgm:pt>
    <dgm:pt modelId="{D5998E08-A060-4EBF-B850-26EE565B8185}" type="pres">
      <dgm:prSet presAssocID="{E5648F4A-E753-41B7-A9AB-ED181E092CE2}" presName="horzSpace2" presStyleCnt="0"/>
      <dgm:spPr/>
    </dgm:pt>
    <dgm:pt modelId="{36267259-5F9C-4416-B070-B00287BCB023}" type="pres">
      <dgm:prSet presAssocID="{E5648F4A-E753-41B7-A9AB-ED181E092CE2}" presName="tx2" presStyleLbl="revTx" presStyleIdx="3" presStyleCnt="4"/>
      <dgm:spPr/>
    </dgm:pt>
    <dgm:pt modelId="{59129174-16EB-4654-B51F-449690E0948B}" type="pres">
      <dgm:prSet presAssocID="{E5648F4A-E753-41B7-A9AB-ED181E092CE2}" presName="vert2" presStyleCnt="0"/>
      <dgm:spPr/>
    </dgm:pt>
    <dgm:pt modelId="{BDD8FED8-27B8-4EAE-A4FE-DA66D18957A4}" type="pres">
      <dgm:prSet presAssocID="{E5648F4A-E753-41B7-A9AB-ED181E092CE2}" presName="thinLine2b" presStyleLbl="callout" presStyleIdx="2" presStyleCnt="3"/>
      <dgm:spPr/>
    </dgm:pt>
    <dgm:pt modelId="{FCAC9E95-172F-4A18-8208-1B65A25AC0CA}" type="pres">
      <dgm:prSet presAssocID="{E5648F4A-E753-41B7-A9AB-ED181E092CE2}" presName="vertSpace2b" presStyleCnt="0"/>
      <dgm:spPr/>
    </dgm:pt>
  </dgm:ptLst>
  <dgm:cxnLst>
    <dgm:cxn modelId="{E43B0C04-60F8-474C-AF1A-67E45E400181}" srcId="{25CAA903-F48D-465C-9607-C603ECE3C725}" destId="{E5648F4A-E753-41B7-A9AB-ED181E092CE2}" srcOrd="2" destOrd="0" parTransId="{7D91AF78-757E-4CE6-8E34-2BA1B1B9F988}" sibTransId="{3455854C-E08B-4D91-B014-6AF89CBFC404}"/>
    <dgm:cxn modelId="{7492190A-C247-4D28-97AE-3F90AA367E60}" type="presOf" srcId="{25CAA903-F48D-465C-9607-C603ECE3C725}" destId="{F7CC93E8-CB5E-4786-8793-A0ADE5579704}" srcOrd="0" destOrd="0" presId="urn:microsoft.com/office/officeart/2008/layout/LinedList"/>
    <dgm:cxn modelId="{4B328335-8907-4324-8F61-A17C010B012B}" type="presOf" srcId="{42154229-2CB1-45F5-8B1E-314ED78F7338}" destId="{C48D608C-13F6-44D2-A74B-8D2556072E18}" srcOrd="0" destOrd="0" presId="urn:microsoft.com/office/officeart/2008/layout/LinedList"/>
    <dgm:cxn modelId="{E2BC4788-E7D1-4A71-81D0-C0C85DC37B83}" type="presOf" srcId="{CE3A693D-B74A-42F3-9BE2-F64F3DB70ABC}" destId="{66C152C5-07D5-435B-8E56-EC8A452281F2}" srcOrd="0" destOrd="0" presId="urn:microsoft.com/office/officeart/2008/layout/LinedList"/>
    <dgm:cxn modelId="{C78D2C8D-EB92-4DB1-8165-CBDF1AEEDC23}" srcId="{CE3A693D-B74A-42F3-9BE2-F64F3DB70ABC}" destId="{25CAA903-F48D-465C-9607-C603ECE3C725}" srcOrd="0" destOrd="0" parTransId="{F1F1E1C3-AD38-4B12-B4DD-809CD9CCD4B1}" sibTransId="{D625D536-FAC2-4753-AA96-5955CF43D08E}"/>
    <dgm:cxn modelId="{61A3E1A8-14B1-4595-BF12-2F87E1B6621B}" srcId="{25CAA903-F48D-465C-9607-C603ECE3C725}" destId="{42154229-2CB1-45F5-8B1E-314ED78F7338}" srcOrd="0" destOrd="0" parTransId="{089F3751-F700-4AC1-8FF0-01D436C0CAC5}" sibTransId="{B1D93BD6-ABFB-4A93-97FD-AE1912613232}"/>
    <dgm:cxn modelId="{E731FDD2-9B2E-44ED-95B5-F489D1C24D50}" type="presOf" srcId="{E5648F4A-E753-41B7-A9AB-ED181E092CE2}" destId="{36267259-5F9C-4416-B070-B00287BCB023}" srcOrd="0" destOrd="0" presId="urn:microsoft.com/office/officeart/2008/layout/LinedList"/>
    <dgm:cxn modelId="{F40B4BF1-9C45-4E40-9D74-ECC1027F27C8}" srcId="{25CAA903-F48D-465C-9607-C603ECE3C725}" destId="{340F5CB3-0BF7-4D1F-93E1-BE746BB39D53}" srcOrd="1" destOrd="0" parTransId="{3CE4DD40-9F06-4A8E-AFF1-1115A51B57E2}" sibTransId="{D608B8C2-7174-4925-9AA8-6680F82F544C}"/>
    <dgm:cxn modelId="{521B4AFD-A78F-4C4D-A885-B12F084268BF}" type="presOf" srcId="{340F5CB3-0BF7-4D1F-93E1-BE746BB39D53}" destId="{7F4A5AFE-DD0D-4BD5-8ED6-6C11F993D0FC}" srcOrd="0" destOrd="0" presId="urn:microsoft.com/office/officeart/2008/layout/LinedList"/>
    <dgm:cxn modelId="{9C99EA1C-9125-4F46-9550-07249DA093FF}" type="presParOf" srcId="{66C152C5-07D5-435B-8E56-EC8A452281F2}" destId="{59485710-59D0-4F04-B569-47E4B74CD6BC}" srcOrd="0" destOrd="0" presId="urn:microsoft.com/office/officeart/2008/layout/LinedList"/>
    <dgm:cxn modelId="{E4B62E54-913D-47FD-8630-77F2DE2376E6}" type="presParOf" srcId="{66C152C5-07D5-435B-8E56-EC8A452281F2}" destId="{1F86EA7D-AA78-4276-9F88-66F3FB4018A8}" srcOrd="1" destOrd="0" presId="urn:microsoft.com/office/officeart/2008/layout/LinedList"/>
    <dgm:cxn modelId="{DA2237D2-0DF7-42ED-8E82-30F84DD58F02}" type="presParOf" srcId="{1F86EA7D-AA78-4276-9F88-66F3FB4018A8}" destId="{F7CC93E8-CB5E-4786-8793-A0ADE5579704}" srcOrd="0" destOrd="0" presId="urn:microsoft.com/office/officeart/2008/layout/LinedList"/>
    <dgm:cxn modelId="{87B840D0-6D09-466F-ADE9-DBB37D137318}" type="presParOf" srcId="{1F86EA7D-AA78-4276-9F88-66F3FB4018A8}" destId="{A57F36F3-6EE4-42FD-AD81-EC26D1006C46}" srcOrd="1" destOrd="0" presId="urn:microsoft.com/office/officeart/2008/layout/LinedList"/>
    <dgm:cxn modelId="{EE5FE235-661C-4006-9FBA-A875784C0C47}" type="presParOf" srcId="{A57F36F3-6EE4-42FD-AD81-EC26D1006C46}" destId="{EF321C4B-80FC-4553-ACB7-F427D5DF4869}" srcOrd="0" destOrd="0" presId="urn:microsoft.com/office/officeart/2008/layout/LinedList"/>
    <dgm:cxn modelId="{95CDA04D-D4C6-4698-A5B5-532AD52419C7}" type="presParOf" srcId="{A57F36F3-6EE4-42FD-AD81-EC26D1006C46}" destId="{D4BC2B41-FACE-4AD9-9D16-066006773DB8}" srcOrd="1" destOrd="0" presId="urn:microsoft.com/office/officeart/2008/layout/LinedList"/>
    <dgm:cxn modelId="{EFA44072-619F-49BC-8904-97D43C97CB81}" type="presParOf" srcId="{D4BC2B41-FACE-4AD9-9D16-066006773DB8}" destId="{13F8FACE-3B1F-4AA1-A29A-747F863CF1D7}" srcOrd="0" destOrd="0" presId="urn:microsoft.com/office/officeart/2008/layout/LinedList"/>
    <dgm:cxn modelId="{E7831201-0060-49CF-9F96-6E3482C357A6}" type="presParOf" srcId="{D4BC2B41-FACE-4AD9-9D16-066006773DB8}" destId="{C48D608C-13F6-44D2-A74B-8D2556072E18}" srcOrd="1" destOrd="0" presId="urn:microsoft.com/office/officeart/2008/layout/LinedList"/>
    <dgm:cxn modelId="{F2BC94CB-0A09-483E-9D22-555E71D091CA}" type="presParOf" srcId="{D4BC2B41-FACE-4AD9-9D16-066006773DB8}" destId="{A64E028E-5220-4707-A7CA-93182431BE2B}" srcOrd="2" destOrd="0" presId="urn:microsoft.com/office/officeart/2008/layout/LinedList"/>
    <dgm:cxn modelId="{6BA50BE9-7C7B-489F-A002-4A59C92E2B4C}" type="presParOf" srcId="{A57F36F3-6EE4-42FD-AD81-EC26D1006C46}" destId="{4A0E46FA-8A7F-4E5A-80EE-23309533075A}" srcOrd="2" destOrd="0" presId="urn:microsoft.com/office/officeart/2008/layout/LinedList"/>
    <dgm:cxn modelId="{96CA80B0-B5AD-4995-8319-69408971A8B0}" type="presParOf" srcId="{A57F36F3-6EE4-42FD-AD81-EC26D1006C46}" destId="{7F687F64-4927-4650-8B03-06C1C7593068}" srcOrd="3" destOrd="0" presId="urn:microsoft.com/office/officeart/2008/layout/LinedList"/>
    <dgm:cxn modelId="{E2226AC8-069C-4BF4-B58E-1B7D937CBA42}" type="presParOf" srcId="{A57F36F3-6EE4-42FD-AD81-EC26D1006C46}" destId="{05070407-26E3-4171-985B-2978C2AC4A31}" srcOrd="4" destOrd="0" presId="urn:microsoft.com/office/officeart/2008/layout/LinedList"/>
    <dgm:cxn modelId="{EB7A7EAA-8AB5-43DC-B15E-184179ED4F33}" type="presParOf" srcId="{05070407-26E3-4171-985B-2978C2AC4A31}" destId="{B9A64BFE-EB83-4328-A7CF-D896A59D0D61}" srcOrd="0" destOrd="0" presId="urn:microsoft.com/office/officeart/2008/layout/LinedList"/>
    <dgm:cxn modelId="{94698BEE-3A45-4107-92CC-582B006B9EF0}" type="presParOf" srcId="{05070407-26E3-4171-985B-2978C2AC4A31}" destId="{7F4A5AFE-DD0D-4BD5-8ED6-6C11F993D0FC}" srcOrd="1" destOrd="0" presId="urn:microsoft.com/office/officeart/2008/layout/LinedList"/>
    <dgm:cxn modelId="{59077EDB-6C94-4D70-9C9E-C2D79DFC0E37}" type="presParOf" srcId="{05070407-26E3-4171-985B-2978C2AC4A31}" destId="{17AB3B9E-EEB7-49CE-A327-A973D783409D}" srcOrd="2" destOrd="0" presId="urn:microsoft.com/office/officeart/2008/layout/LinedList"/>
    <dgm:cxn modelId="{8D519134-9B5D-41C5-9EA7-F63F3067836F}" type="presParOf" srcId="{A57F36F3-6EE4-42FD-AD81-EC26D1006C46}" destId="{DEC4AFCA-2221-4E58-AE5C-1D0661EEED9D}" srcOrd="5" destOrd="0" presId="urn:microsoft.com/office/officeart/2008/layout/LinedList"/>
    <dgm:cxn modelId="{56F6C1D3-CCB0-4B67-8C42-933B8BE75566}" type="presParOf" srcId="{A57F36F3-6EE4-42FD-AD81-EC26D1006C46}" destId="{2F25E129-09FF-4792-9487-FFC815440363}" srcOrd="6" destOrd="0" presId="urn:microsoft.com/office/officeart/2008/layout/LinedList"/>
    <dgm:cxn modelId="{85DE36CB-A623-433E-96DA-15F44839DF51}" type="presParOf" srcId="{A57F36F3-6EE4-42FD-AD81-EC26D1006C46}" destId="{9BCF7CF9-CC6D-4028-983C-D39F110CB65D}" srcOrd="7" destOrd="0" presId="urn:microsoft.com/office/officeart/2008/layout/LinedList"/>
    <dgm:cxn modelId="{2538935B-C670-4911-9FC0-CD0885AD1A18}" type="presParOf" srcId="{9BCF7CF9-CC6D-4028-983C-D39F110CB65D}" destId="{D5998E08-A060-4EBF-B850-26EE565B8185}" srcOrd="0" destOrd="0" presId="urn:microsoft.com/office/officeart/2008/layout/LinedList"/>
    <dgm:cxn modelId="{A8FAE584-04E9-4790-812E-2A45CE7DF1EB}" type="presParOf" srcId="{9BCF7CF9-CC6D-4028-983C-D39F110CB65D}" destId="{36267259-5F9C-4416-B070-B00287BCB023}" srcOrd="1" destOrd="0" presId="urn:microsoft.com/office/officeart/2008/layout/LinedList"/>
    <dgm:cxn modelId="{CDA58ABD-7B88-4ADC-AC23-4F1F67D54D03}" type="presParOf" srcId="{9BCF7CF9-CC6D-4028-983C-D39F110CB65D}" destId="{59129174-16EB-4654-B51F-449690E0948B}" srcOrd="2" destOrd="0" presId="urn:microsoft.com/office/officeart/2008/layout/LinedList"/>
    <dgm:cxn modelId="{B1795048-1CB6-426E-A670-6989C9F80C17}" type="presParOf" srcId="{A57F36F3-6EE4-42FD-AD81-EC26D1006C46}" destId="{BDD8FED8-27B8-4EAE-A4FE-DA66D18957A4}" srcOrd="8" destOrd="0" presId="urn:microsoft.com/office/officeart/2008/layout/LinedList"/>
    <dgm:cxn modelId="{AA36CBCA-DA2F-4C1F-921B-042A011B8BBF}" type="presParOf" srcId="{A57F36F3-6EE4-42FD-AD81-EC26D1006C46}" destId="{FCAC9E95-172F-4A18-8208-1B65A25AC0C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3A693D-B74A-42F3-9BE2-F64F3DB70AB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CAA903-F48D-465C-9607-C603ECE3C725}">
      <dgm:prSet phldrT="[Text]"/>
      <dgm:spPr/>
      <dgm:t>
        <a:bodyPr/>
        <a:lstStyle/>
        <a:p>
          <a:r>
            <a:rPr lang="en-US" dirty="0"/>
            <a:t>Tangible Benefits</a:t>
          </a:r>
        </a:p>
      </dgm:t>
    </dgm:pt>
    <dgm:pt modelId="{F1F1E1C3-AD38-4B12-B4DD-809CD9CCD4B1}" type="parTrans" cxnId="{C78D2C8D-EB92-4DB1-8165-CBDF1AEEDC23}">
      <dgm:prSet/>
      <dgm:spPr/>
      <dgm:t>
        <a:bodyPr/>
        <a:lstStyle/>
        <a:p>
          <a:endParaRPr lang="en-US"/>
        </a:p>
      </dgm:t>
    </dgm:pt>
    <dgm:pt modelId="{D625D536-FAC2-4753-AA96-5955CF43D08E}" type="sibTrans" cxnId="{C78D2C8D-EB92-4DB1-8165-CBDF1AEEDC23}">
      <dgm:prSet/>
      <dgm:spPr/>
      <dgm:t>
        <a:bodyPr/>
        <a:lstStyle/>
        <a:p>
          <a:endParaRPr lang="en-US"/>
        </a:p>
      </dgm:t>
    </dgm:pt>
    <dgm:pt modelId="{42154229-2CB1-45F5-8B1E-314ED78F7338}">
      <dgm:prSet phldrT="[Text]"/>
      <dgm:spPr/>
      <dgm:t>
        <a:bodyPr/>
        <a:lstStyle/>
        <a:p>
          <a:pPr>
            <a:buFontTx/>
            <a:buNone/>
          </a:pPr>
          <a:r>
            <a:rPr lang="en-US" dirty="0"/>
            <a:t>Eliminate Overtime</a:t>
          </a:r>
          <a:br>
            <a:rPr lang="en-US" dirty="0"/>
          </a:br>
          <a:r>
            <a:rPr lang="en-US" dirty="0"/>
            <a:t>- New Library System can do more</a:t>
          </a:r>
        </a:p>
      </dgm:t>
    </dgm:pt>
    <dgm:pt modelId="{089F3751-F700-4AC1-8FF0-01D436C0CAC5}" type="parTrans" cxnId="{61A3E1A8-14B1-4595-BF12-2F87E1B6621B}">
      <dgm:prSet/>
      <dgm:spPr/>
      <dgm:t>
        <a:bodyPr/>
        <a:lstStyle/>
        <a:p>
          <a:endParaRPr lang="en-US"/>
        </a:p>
      </dgm:t>
    </dgm:pt>
    <dgm:pt modelId="{B1D93BD6-ABFB-4A93-97FD-AE1912613232}" type="sibTrans" cxnId="{61A3E1A8-14B1-4595-BF12-2F87E1B6621B}">
      <dgm:prSet/>
      <dgm:spPr/>
      <dgm:t>
        <a:bodyPr/>
        <a:lstStyle/>
        <a:p>
          <a:endParaRPr lang="en-US"/>
        </a:p>
      </dgm:t>
    </dgm:pt>
    <dgm:pt modelId="{340F5CB3-0BF7-4D1F-93E1-BE746BB39D53}">
      <dgm:prSet phldrT="[Text]"/>
      <dgm:spPr/>
      <dgm:t>
        <a:bodyPr/>
        <a:lstStyle/>
        <a:p>
          <a:r>
            <a:rPr lang="en-US" dirty="0"/>
            <a:t>Eliminate Additional Position</a:t>
          </a:r>
          <a:br>
            <a:rPr lang="en-US" dirty="0"/>
          </a:br>
          <a:r>
            <a:rPr lang="en-US" dirty="0"/>
            <a:t>-Replace Additional Position</a:t>
          </a:r>
        </a:p>
      </dgm:t>
    </dgm:pt>
    <dgm:pt modelId="{3CE4DD40-9F06-4A8E-AFF1-1115A51B57E2}" type="parTrans" cxnId="{F40B4BF1-9C45-4E40-9D74-ECC1027F27C8}">
      <dgm:prSet/>
      <dgm:spPr/>
      <dgm:t>
        <a:bodyPr/>
        <a:lstStyle/>
        <a:p>
          <a:endParaRPr lang="en-US"/>
        </a:p>
      </dgm:t>
    </dgm:pt>
    <dgm:pt modelId="{D608B8C2-7174-4925-9AA8-6680F82F544C}" type="sibTrans" cxnId="{F40B4BF1-9C45-4E40-9D74-ECC1027F27C8}">
      <dgm:prSet/>
      <dgm:spPr/>
      <dgm:t>
        <a:bodyPr/>
        <a:lstStyle/>
        <a:p>
          <a:endParaRPr lang="en-US"/>
        </a:p>
      </dgm:t>
    </dgm:pt>
    <dgm:pt modelId="{E5648F4A-E753-41B7-A9AB-ED181E092CE2}">
      <dgm:prSet phldrT="[Text]"/>
      <dgm:spPr/>
      <dgm:t>
        <a:bodyPr/>
        <a:lstStyle/>
        <a:p>
          <a:r>
            <a:rPr lang="en-US" dirty="0"/>
            <a:t>Eliminate Daily Error</a:t>
          </a:r>
          <a:br>
            <a:rPr lang="en-US" dirty="0"/>
          </a:br>
          <a:r>
            <a:rPr lang="en-US" dirty="0"/>
            <a:t>-More accurate result</a:t>
          </a:r>
        </a:p>
      </dgm:t>
    </dgm:pt>
    <dgm:pt modelId="{7D91AF78-757E-4CE6-8E34-2BA1B1B9F988}" type="parTrans" cxnId="{E43B0C04-60F8-474C-AF1A-67E45E400181}">
      <dgm:prSet/>
      <dgm:spPr/>
      <dgm:t>
        <a:bodyPr/>
        <a:lstStyle/>
        <a:p>
          <a:endParaRPr lang="en-US"/>
        </a:p>
      </dgm:t>
    </dgm:pt>
    <dgm:pt modelId="{3455854C-E08B-4D91-B014-6AF89CBFC404}" type="sibTrans" cxnId="{E43B0C04-60F8-474C-AF1A-67E45E400181}">
      <dgm:prSet/>
      <dgm:spPr/>
      <dgm:t>
        <a:bodyPr/>
        <a:lstStyle/>
        <a:p>
          <a:endParaRPr lang="en-US"/>
        </a:p>
      </dgm:t>
    </dgm:pt>
    <dgm:pt modelId="{66C152C5-07D5-435B-8E56-EC8A452281F2}" type="pres">
      <dgm:prSet presAssocID="{CE3A693D-B74A-42F3-9BE2-F64F3DB70ABC}" presName="vert0" presStyleCnt="0">
        <dgm:presLayoutVars>
          <dgm:dir/>
          <dgm:animOne val="branch"/>
          <dgm:animLvl val="lvl"/>
        </dgm:presLayoutVars>
      </dgm:prSet>
      <dgm:spPr/>
    </dgm:pt>
    <dgm:pt modelId="{59485710-59D0-4F04-B569-47E4B74CD6BC}" type="pres">
      <dgm:prSet presAssocID="{25CAA903-F48D-465C-9607-C603ECE3C725}" presName="thickLine" presStyleLbl="alignNode1" presStyleIdx="0" presStyleCnt="1"/>
      <dgm:spPr/>
    </dgm:pt>
    <dgm:pt modelId="{1F86EA7D-AA78-4276-9F88-66F3FB4018A8}" type="pres">
      <dgm:prSet presAssocID="{25CAA903-F48D-465C-9607-C603ECE3C725}" presName="horz1" presStyleCnt="0"/>
      <dgm:spPr/>
    </dgm:pt>
    <dgm:pt modelId="{F7CC93E8-CB5E-4786-8793-A0ADE5579704}" type="pres">
      <dgm:prSet presAssocID="{25CAA903-F48D-465C-9607-C603ECE3C725}" presName="tx1" presStyleLbl="revTx" presStyleIdx="0" presStyleCnt="4"/>
      <dgm:spPr/>
    </dgm:pt>
    <dgm:pt modelId="{A57F36F3-6EE4-42FD-AD81-EC26D1006C46}" type="pres">
      <dgm:prSet presAssocID="{25CAA903-F48D-465C-9607-C603ECE3C725}" presName="vert1" presStyleCnt="0"/>
      <dgm:spPr/>
    </dgm:pt>
    <dgm:pt modelId="{EF321C4B-80FC-4553-ACB7-F427D5DF4869}" type="pres">
      <dgm:prSet presAssocID="{42154229-2CB1-45F5-8B1E-314ED78F7338}" presName="vertSpace2a" presStyleCnt="0"/>
      <dgm:spPr/>
    </dgm:pt>
    <dgm:pt modelId="{D4BC2B41-FACE-4AD9-9D16-066006773DB8}" type="pres">
      <dgm:prSet presAssocID="{42154229-2CB1-45F5-8B1E-314ED78F7338}" presName="horz2" presStyleCnt="0"/>
      <dgm:spPr/>
    </dgm:pt>
    <dgm:pt modelId="{13F8FACE-3B1F-4AA1-A29A-747F863CF1D7}" type="pres">
      <dgm:prSet presAssocID="{42154229-2CB1-45F5-8B1E-314ED78F7338}" presName="horzSpace2" presStyleCnt="0"/>
      <dgm:spPr/>
    </dgm:pt>
    <dgm:pt modelId="{C48D608C-13F6-44D2-A74B-8D2556072E18}" type="pres">
      <dgm:prSet presAssocID="{42154229-2CB1-45F5-8B1E-314ED78F7338}" presName="tx2" presStyleLbl="revTx" presStyleIdx="1" presStyleCnt="4"/>
      <dgm:spPr/>
    </dgm:pt>
    <dgm:pt modelId="{A64E028E-5220-4707-A7CA-93182431BE2B}" type="pres">
      <dgm:prSet presAssocID="{42154229-2CB1-45F5-8B1E-314ED78F7338}" presName="vert2" presStyleCnt="0"/>
      <dgm:spPr/>
    </dgm:pt>
    <dgm:pt modelId="{4A0E46FA-8A7F-4E5A-80EE-23309533075A}" type="pres">
      <dgm:prSet presAssocID="{42154229-2CB1-45F5-8B1E-314ED78F7338}" presName="thinLine2b" presStyleLbl="callout" presStyleIdx="0" presStyleCnt="3"/>
      <dgm:spPr/>
    </dgm:pt>
    <dgm:pt modelId="{7F687F64-4927-4650-8B03-06C1C7593068}" type="pres">
      <dgm:prSet presAssocID="{42154229-2CB1-45F5-8B1E-314ED78F7338}" presName="vertSpace2b" presStyleCnt="0"/>
      <dgm:spPr/>
    </dgm:pt>
    <dgm:pt modelId="{05070407-26E3-4171-985B-2978C2AC4A31}" type="pres">
      <dgm:prSet presAssocID="{340F5CB3-0BF7-4D1F-93E1-BE746BB39D53}" presName="horz2" presStyleCnt="0"/>
      <dgm:spPr/>
    </dgm:pt>
    <dgm:pt modelId="{B9A64BFE-EB83-4328-A7CF-D896A59D0D61}" type="pres">
      <dgm:prSet presAssocID="{340F5CB3-0BF7-4D1F-93E1-BE746BB39D53}" presName="horzSpace2" presStyleCnt="0"/>
      <dgm:spPr/>
    </dgm:pt>
    <dgm:pt modelId="{7F4A5AFE-DD0D-4BD5-8ED6-6C11F993D0FC}" type="pres">
      <dgm:prSet presAssocID="{340F5CB3-0BF7-4D1F-93E1-BE746BB39D53}" presName="tx2" presStyleLbl="revTx" presStyleIdx="2" presStyleCnt="4"/>
      <dgm:spPr/>
    </dgm:pt>
    <dgm:pt modelId="{17AB3B9E-EEB7-49CE-A327-A973D783409D}" type="pres">
      <dgm:prSet presAssocID="{340F5CB3-0BF7-4D1F-93E1-BE746BB39D53}" presName="vert2" presStyleCnt="0"/>
      <dgm:spPr/>
    </dgm:pt>
    <dgm:pt modelId="{DEC4AFCA-2221-4E58-AE5C-1D0661EEED9D}" type="pres">
      <dgm:prSet presAssocID="{340F5CB3-0BF7-4D1F-93E1-BE746BB39D53}" presName="thinLine2b" presStyleLbl="callout" presStyleIdx="1" presStyleCnt="3"/>
      <dgm:spPr/>
    </dgm:pt>
    <dgm:pt modelId="{2F25E129-09FF-4792-9487-FFC815440363}" type="pres">
      <dgm:prSet presAssocID="{340F5CB3-0BF7-4D1F-93E1-BE746BB39D53}" presName="vertSpace2b" presStyleCnt="0"/>
      <dgm:spPr/>
    </dgm:pt>
    <dgm:pt modelId="{9BCF7CF9-CC6D-4028-983C-D39F110CB65D}" type="pres">
      <dgm:prSet presAssocID="{E5648F4A-E753-41B7-A9AB-ED181E092CE2}" presName="horz2" presStyleCnt="0"/>
      <dgm:spPr/>
    </dgm:pt>
    <dgm:pt modelId="{D5998E08-A060-4EBF-B850-26EE565B8185}" type="pres">
      <dgm:prSet presAssocID="{E5648F4A-E753-41B7-A9AB-ED181E092CE2}" presName="horzSpace2" presStyleCnt="0"/>
      <dgm:spPr/>
    </dgm:pt>
    <dgm:pt modelId="{36267259-5F9C-4416-B070-B00287BCB023}" type="pres">
      <dgm:prSet presAssocID="{E5648F4A-E753-41B7-A9AB-ED181E092CE2}" presName="tx2" presStyleLbl="revTx" presStyleIdx="3" presStyleCnt="4"/>
      <dgm:spPr/>
    </dgm:pt>
    <dgm:pt modelId="{59129174-16EB-4654-B51F-449690E0948B}" type="pres">
      <dgm:prSet presAssocID="{E5648F4A-E753-41B7-A9AB-ED181E092CE2}" presName="vert2" presStyleCnt="0"/>
      <dgm:spPr/>
    </dgm:pt>
    <dgm:pt modelId="{BDD8FED8-27B8-4EAE-A4FE-DA66D18957A4}" type="pres">
      <dgm:prSet presAssocID="{E5648F4A-E753-41B7-A9AB-ED181E092CE2}" presName="thinLine2b" presStyleLbl="callout" presStyleIdx="2" presStyleCnt="3"/>
      <dgm:spPr/>
    </dgm:pt>
    <dgm:pt modelId="{FCAC9E95-172F-4A18-8208-1B65A25AC0CA}" type="pres">
      <dgm:prSet presAssocID="{E5648F4A-E753-41B7-A9AB-ED181E092CE2}" presName="vertSpace2b" presStyleCnt="0"/>
      <dgm:spPr/>
    </dgm:pt>
  </dgm:ptLst>
  <dgm:cxnLst>
    <dgm:cxn modelId="{E43B0C04-60F8-474C-AF1A-67E45E400181}" srcId="{25CAA903-F48D-465C-9607-C603ECE3C725}" destId="{E5648F4A-E753-41B7-A9AB-ED181E092CE2}" srcOrd="2" destOrd="0" parTransId="{7D91AF78-757E-4CE6-8E34-2BA1B1B9F988}" sibTransId="{3455854C-E08B-4D91-B014-6AF89CBFC404}"/>
    <dgm:cxn modelId="{7492190A-C247-4D28-97AE-3F90AA367E60}" type="presOf" srcId="{25CAA903-F48D-465C-9607-C603ECE3C725}" destId="{F7CC93E8-CB5E-4786-8793-A0ADE5579704}" srcOrd="0" destOrd="0" presId="urn:microsoft.com/office/officeart/2008/layout/LinedList"/>
    <dgm:cxn modelId="{4B328335-8907-4324-8F61-A17C010B012B}" type="presOf" srcId="{42154229-2CB1-45F5-8B1E-314ED78F7338}" destId="{C48D608C-13F6-44D2-A74B-8D2556072E18}" srcOrd="0" destOrd="0" presId="urn:microsoft.com/office/officeart/2008/layout/LinedList"/>
    <dgm:cxn modelId="{E2BC4788-E7D1-4A71-81D0-C0C85DC37B83}" type="presOf" srcId="{CE3A693D-B74A-42F3-9BE2-F64F3DB70ABC}" destId="{66C152C5-07D5-435B-8E56-EC8A452281F2}" srcOrd="0" destOrd="0" presId="urn:microsoft.com/office/officeart/2008/layout/LinedList"/>
    <dgm:cxn modelId="{C78D2C8D-EB92-4DB1-8165-CBDF1AEEDC23}" srcId="{CE3A693D-B74A-42F3-9BE2-F64F3DB70ABC}" destId="{25CAA903-F48D-465C-9607-C603ECE3C725}" srcOrd="0" destOrd="0" parTransId="{F1F1E1C3-AD38-4B12-B4DD-809CD9CCD4B1}" sibTransId="{D625D536-FAC2-4753-AA96-5955CF43D08E}"/>
    <dgm:cxn modelId="{61A3E1A8-14B1-4595-BF12-2F87E1B6621B}" srcId="{25CAA903-F48D-465C-9607-C603ECE3C725}" destId="{42154229-2CB1-45F5-8B1E-314ED78F7338}" srcOrd="0" destOrd="0" parTransId="{089F3751-F700-4AC1-8FF0-01D436C0CAC5}" sibTransId="{B1D93BD6-ABFB-4A93-97FD-AE1912613232}"/>
    <dgm:cxn modelId="{E731FDD2-9B2E-44ED-95B5-F489D1C24D50}" type="presOf" srcId="{E5648F4A-E753-41B7-A9AB-ED181E092CE2}" destId="{36267259-5F9C-4416-B070-B00287BCB023}" srcOrd="0" destOrd="0" presId="urn:microsoft.com/office/officeart/2008/layout/LinedList"/>
    <dgm:cxn modelId="{F40B4BF1-9C45-4E40-9D74-ECC1027F27C8}" srcId="{25CAA903-F48D-465C-9607-C603ECE3C725}" destId="{340F5CB3-0BF7-4D1F-93E1-BE746BB39D53}" srcOrd="1" destOrd="0" parTransId="{3CE4DD40-9F06-4A8E-AFF1-1115A51B57E2}" sibTransId="{D608B8C2-7174-4925-9AA8-6680F82F544C}"/>
    <dgm:cxn modelId="{521B4AFD-A78F-4C4D-A885-B12F084268BF}" type="presOf" srcId="{340F5CB3-0BF7-4D1F-93E1-BE746BB39D53}" destId="{7F4A5AFE-DD0D-4BD5-8ED6-6C11F993D0FC}" srcOrd="0" destOrd="0" presId="urn:microsoft.com/office/officeart/2008/layout/LinedList"/>
    <dgm:cxn modelId="{9C99EA1C-9125-4F46-9550-07249DA093FF}" type="presParOf" srcId="{66C152C5-07D5-435B-8E56-EC8A452281F2}" destId="{59485710-59D0-4F04-B569-47E4B74CD6BC}" srcOrd="0" destOrd="0" presId="urn:microsoft.com/office/officeart/2008/layout/LinedList"/>
    <dgm:cxn modelId="{E4B62E54-913D-47FD-8630-77F2DE2376E6}" type="presParOf" srcId="{66C152C5-07D5-435B-8E56-EC8A452281F2}" destId="{1F86EA7D-AA78-4276-9F88-66F3FB4018A8}" srcOrd="1" destOrd="0" presId="urn:microsoft.com/office/officeart/2008/layout/LinedList"/>
    <dgm:cxn modelId="{DA2237D2-0DF7-42ED-8E82-30F84DD58F02}" type="presParOf" srcId="{1F86EA7D-AA78-4276-9F88-66F3FB4018A8}" destId="{F7CC93E8-CB5E-4786-8793-A0ADE5579704}" srcOrd="0" destOrd="0" presId="urn:microsoft.com/office/officeart/2008/layout/LinedList"/>
    <dgm:cxn modelId="{87B840D0-6D09-466F-ADE9-DBB37D137318}" type="presParOf" srcId="{1F86EA7D-AA78-4276-9F88-66F3FB4018A8}" destId="{A57F36F3-6EE4-42FD-AD81-EC26D1006C46}" srcOrd="1" destOrd="0" presId="urn:microsoft.com/office/officeart/2008/layout/LinedList"/>
    <dgm:cxn modelId="{EE5FE235-661C-4006-9FBA-A875784C0C47}" type="presParOf" srcId="{A57F36F3-6EE4-42FD-AD81-EC26D1006C46}" destId="{EF321C4B-80FC-4553-ACB7-F427D5DF4869}" srcOrd="0" destOrd="0" presId="urn:microsoft.com/office/officeart/2008/layout/LinedList"/>
    <dgm:cxn modelId="{95CDA04D-D4C6-4698-A5B5-532AD52419C7}" type="presParOf" srcId="{A57F36F3-6EE4-42FD-AD81-EC26D1006C46}" destId="{D4BC2B41-FACE-4AD9-9D16-066006773DB8}" srcOrd="1" destOrd="0" presId="urn:microsoft.com/office/officeart/2008/layout/LinedList"/>
    <dgm:cxn modelId="{EFA44072-619F-49BC-8904-97D43C97CB81}" type="presParOf" srcId="{D4BC2B41-FACE-4AD9-9D16-066006773DB8}" destId="{13F8FACE-3B1F-4AA1-A29A-747F863CF1D7}" srcOrd="0" destOrd="0" presId="urn:microsoft.com/office/officeart/2008/layout/LinedList"/>
    <dgm:cxn modelId="{E7831201-0060-49CF-9F96-6E3482C357A6}" type="presParOf" srcId="{D4BC2B41-FACE-4AD9-9D16-066006773DB8}" destId="{C48D608C-13F6-44D2-A74B-8D2556072E18}" srcOrd="1" destOrd="0" presId="urn:microsoft.com/office/officeart/2008/layout/LinedList"/>
    <dgm:cxn modelId="{F2BC94CB-0A09-483E-9D22-555E71D091CA}" type="presParOf" srcId="{D4BC2B41-FACE-4AD9-9D16-066006773DB8}" destId="{A64E028E-5220-4707-A7CA-93182431BE2B}" srcOrd="2" destOrd="0" presId="urn:microsoft.com/office/officeart/2008/layout/LinedList"/>
    <dgm:cxn modelId="{6BA50BE9-7C7B-489F-A002-4A59C92E2B4C}" type="presParOf" srcId="{A57F36F3-6EE4-42FD-AD81-EC26D1006C46}" destId="{4A0E46FA-8A7F-4E5A-80EE-23309533075A}" srcOrd="2" destOrd="0" presId="urn:microsoft.com/office/officeart/2008/layout/LinedList"/>
    <dgm:cxn modelId="{96CA80B0-B5AD-4995-8319-69408971A8B0}" type="presParOf" srcId="{A57F36F3-6EE4-42FD-AD81-EC26D1006C46}" destId="{7F687F64-4927-4650-8B03-06C1C7593068}" srcOrd="3" destOrd="0" presId="urn:microsoft.com/office/officeart/2008/layout/LinedList"/>
    <dgm:cxn modelId="{E2226AC8-069C-4BF4-B58E-1B7D937CBA42}" type="presParOf" srcId="{A57F36F3-6EE4-42FD-AD81-EC26D1006C46}" destId="{05070407-26E3-4171-985B-2978C2AC4A31}" srcOrd="4" destOrd="0" presId="urn:microsoft.com/office/officeart/2008/layout/LinedList"/>
    <dgm:cxn modelId="{EB7A7EAA-8AB5-43DC-B15E-184179ED4F33}" type="presParOf" srcId="{05070407-26E3-4171-985B-2978C2AC4A31}" destId="{B9A64BFE-EB83-4328-A7CF-D896A59D0D61}" srcOrd="0" destOrd="0" presId="urn:microsoft.com/office/officeart/2008/layout/LinedList"/>
    <dgm:cxn modelId="{94698BEE-3A45-4107-92CC-582B006B9EF0}" type="presParOf" srcId="{05070407-26E3-4171-985B-2978C2AC4A31}" destId="{7F4A5AFE-DD0D-4BD5-8ED6-6C11F993D0FC}" srcOrd="1" destOrd="0" presId="urn:microsoft.com/office/officeart/2008/layout/LinedList"/>
    <dgm:cxn modelId="{59077EDB-6C94-4D70-9C9E-C2D79DFC0E37}" type="presParOf" srcId="{05070407-26E3-4171-985B-2978C2AC4A31}" destId="{17AB3B9E-EEB7-49CE-A327-A973D783409D}" srcOrd="2" destOrd="0" presId="urn:microsoft.com/office/officeart/2008/layout/LinedList"/>
    <dgm:cxn modelId="{8D519134-9B5D-41C5-9EA7-F63F3067836F}" type="presParOf" srcId="{A57F36F3-6EE4-42FD-AD81-EC26D1006C46}" destId="{DEC4AFCA-2221-4E58-AE5C-1D0661EEED9D}" srcOrd="5" destOrd="0" presId="urn:microsoft.com/office/officeart/2008/layout/LinedList"/>
    <dgm:cxn modelId="{56F6C1D3-CCB0-4B67-8C42-933B8BE75566}" type="presParOf" srcId="{A57F36F3-6EE4-42FD-AD81-EC26D1006C46}" destId="{2F25E129-09FF-4792-9487-FFC815440363}" srcOrd="6" destOrd="0" presId="urn:microsoft.com/office/officeart/2008/layout/LinedList"/>
    <dgm:cxn modelId="{85DE36CB-A623-433E-96DA-15F44839DF51}" type="presParOf" srcId="{A57F36F3-6EE4-42FD-AD81-EC26D1006C46}" destId="{9BCF7CF9-CC6D-4028-983C-D39F110CB65D}" srcOrd="7" destOrd="0" presId="urn:microsoft.com/office/officeart/2008/layout/LinedList"/>
    <dgm:cxn modelId="{2538935B-C670-4911-9FC0-CD0885AD1A18}" type="presParOf" srcId="{9BCF7CF9-CC6D-4028-983C-D39F110CB65D}" destId="{D5998E08-A060-4EBF-B850-26EE565B8185}" srcOrd="0" destOrd="0" presId="urn:microsoft.com/office/officeart/2008/layout/LinedList"/>
    <dgm:cxn modelId="{A8FAE584-04E9-4790-812E-2A45CE7DF1EB}" type="presParOf" srcId="{9BCF7CF9-CC6D-4028-983C-D39F110CB65D}" destId="{36267259-5F9C-4416-B070-B00287BCB023}" srcOrd="1" destOrd="0" presId="urn:microsoft.com/office/officeart/2008/layout/LinedList"/>
    <dgm:cxn modelId="{CDA58ABD-7B88-4ADC-AC23-4F1F67D54D03}" type="presParOf" srcId="{9BCF7CF9-CC6D-4028-983C-D39F110CB65D}" destId="{59129174-16EB-4654-B51F-449690E0948B}" srcOrd="2" destOrd="0" presId="urn:microsoft.com/office/officeart/2008/layout/LinedList"/>
    <dgm:cxn modelId="{B1795048-1CB6-426E-A670-6989C9F80C17}" type="presParOf" srcId="{A57F36F3-6EE4-42FD-AD81-EC26D1006C46}" destId="{BDD8FED8-27B8-4EAE-A4FE-DA66D18957A4}" srcOrd="8" destOrd="0" presId="urn:microsoft.com/office/officeart/2008/layout/LinedList"/>
    <dgm:cxn modelId="{AA36CBCA-DA2F-4C1F-921B-042A011B8BBF}" type="presParOf" srcId="{A57F36F3-6EE4-42FD-AD81-EC26D1006C46}" destId="{FCAC9E95-172F-4A18-8208-1B65A25AC0C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85710-59D0-4F04-B569-47E4B74CD6BC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C93E8-CB5E-4786-8793-A0ADE5579704}">
      <dsp:nvSpPr>
        <dsp:cNvPr id="0" name=""/>
        <dsp:cNvSpPr/>
      </dsp:nvSpPr>
      <dsp:spPr>
        <a:xfrm>
          <a:off x="0" y="0"/>
          <a:ext cx="1625600" cy="2177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Tangible Benefits</a:t>
          </a:r>
        </a:p>
      </dsp:txBody>
      <dsp:txXfrm>
        <a:off x="0" y="0"/>
        <a:ext cx="1625600" cy="2177535"/>
      </dsp:txXfrm>
    </dsp:sp>
    <dsp:sp modelId="{C48D608C-13F6-44D2-A74B-8D2556072E18}">
      <dsp:nvSpPr>
        <dsp:cNvPr id="0" name=""/>
        <dsp:cNvSpPr/>
      </dsp:nvSpPr>
      <dsp:spPr>
        <a:xfrm>
          <a:off x="1747520" y="34023"/>
          <a:ext cx="6380480" cy="680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900" kern="1200" dirty="0"/>
            <a:t>Eliminate Overtime</a:t>
          </a:r>
          <a:br>
            <a:rPr lang="en-US" sz="1900" kern="1200" dirty="0"/>
          </a:br>
          <a:r>
            <a:rPr lang="en-US" sz="1900" kern="1200" dirty="0"/>
            <a:t>- New Library System can do more</a:t>
          </a:r>
        </a:p>
      </dsp:txBody>
      <dsp:txXfrm>
        <a:off x="1747520" y="34023"/>
        <a:ext cx="6380480" cy="680479"/>
      </dsp:txXfrm>
    </dsp:sp>
    <dsp:sp modelId="{4A0E46FA-8A7F-4E5A-80EE-23309533075A}">
      <dsp:nvSpPr>
        <dsp:cNvPr id="0" name=""/>
        <dsp:cNvSpPr/>
      </dsp:nvSpPr>
      <dsp:spPr>
        <a:xfrm>
          <a:off x="1625599" y="714503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A5AFE-DD0D-4BD5-8ED6-6C11F993D0FC}">
      <dsp:nvSpPr>
        <dsp:cNvPr id="0" name=""/>
        <dsp:cNvSpPr/>
      </dsp:nvSpPr>
      <dsp:spPr>
        <a:xfrm>
          <a:off x="1747520" y="748527"/>
          <a:ext cx="6380480" cy="680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Eliminate Additional Position</a:t>
          </a:r>
          <a:br>
            <a:rPr lang="en-US" sz="1900" kern="1200" dirty="0"/>
          </a:br>
          <a:r>
            <a:rPr lang="en-US" sz="1900" kern="1200" dirty="0"/>
            <a:t>-Replace Additional Position</a:t>
          </a:r>
        </a:p>
      </dsp:txBody>
      <dsp:txXfrm>
        <a:off x="1747520" y="748527"/>
        <a:ext cx="6380480" cy="680479"/>
      </dsp:txXfrm>
    </dsp:sp>
    <dsp:sp modelId="{DEC4AFCA-2221-4E58-AE5C-1D0661EEED9D}">
      <dsp:nvSpPr>
        <dsp:cNvPr id="0" name=""/>
        <dsp:cNvSpPr/>
      </dsp:nvSpPr>
      <dsp:spPr>
        <a:xfrm>
          <a:off x="1625599" y="1429007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67259-5F9C-4416-B070-B00287BCB023}">
      <dsp:nvSpPr>
        <dsp:cNvPr id="0" name=""/>
        <dsp:cNvSpPr/>
      </dsp:nvSpPr>
      <dsp:spPr>
        <a:xfrm>
          <a:off x="1747520" y="1463031"/>
          <a:ext cx="6380480" cy="680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Eliminate Daily Error</a:t>
          </a:r>
          <a:br>
            <a:rPr lang="en-US" sz="1900" kern="1200" dirty="0"/>
          </a:br>
          <a:r>
            <a:rPr lang="en-US" sz="1900" kern="1200" dirty="0"/>
            <a:t>-More accurate result</a:t>
          </a:r>
        </a:p>
      </dsp:txBody>
      <dsp:txXfrm>
        <a:off x="1747520" y="1463031"/>
        <a:ext cx="6380480" cy="680479"/>
      </dsp:txXfrm>
    </dsp:sp>
    <dsp:sp modelId="{BDD8FED8-27B8-4EAE-A4FE-DA66D18957A4}">
      <dsp:nvSpPr>
        <dsp:cNvPr id="0" name=""/>
        <dsp:cNvSpPr/>
      </dsp:nvSpPr>
      <dsp:spPr>
        <a:xfrm>
          <a:off x="1625599" y="2143511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485710-59D0-4F04-B569-47E4B74CD6BC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C93E8-CB5E-4786-8793-A0ADE5579704}">
      <dsp:nvSpPr>
        <dsp:cNvPr id="0" name=""/>
        <dsp:cNvSpPr/>
      </dsp:nvSpPr>
      <dsp:spPr>
        <a:xfrm>
          <a:off x="0" y="0"/>
          <a:ext cx="1625600" cy="2177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Tangible Benefits</a:t>
          </a:r>
        </a:p>
      </dsp:txBody>
      <dsp:txXfrm>
        <a:off x="0" y="0"/>
        <a:ext cx="1625600" cy="2177535"/>
      </dsp:txXfrm>
    </dsp:sp>
    <dsp:sp modelId="{C48D608C-13F6-44D2-A74B-8D2556072E18}">
      <dsp:nvSpPr>
        <dsp:cNvPr id="0" name=""/>
        <dsp:cNvSpPr/>
      </dsp:nvSpPr>
      <dsp:spPr>
        <a:xfrm>
          <a:off x="1747520" y="34023"/>
          <a:ext cx="6380480" cy="680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900" kern="1200" dirty="0"/>
            <a:t>Eliminate Overtime</a:t>
          </a:r>
          <a:br>
            <a:rPr lang="en-US" sz="1900" kern="1200" dirty="0"/>
          </a:br>
          <a:r>
            <a:rPr lang="en-US" sz="1900" kern="1200" dirty="0"/>
            <a:t>- New Library System can do more</a:t>
          </a:r>
        </a:p>
      </dsp:txBody>
      <dsp:txXfrm>
        <a:off x="1747520" y="34023"/>
        <a:ext cx="6380480" cy="680479"/>
      </dsp:txXfrm>
    </dsp:sp>
    <dsp:sp modelId="{4A0E46FA-8A7F-4E5A-80EE-23309533075A}">
      <dsp:nvSpPr>
        <dsp:cNvPr id="0" name=""/>
        <dsp:cNvSpPr/>
      </dsp:nvSpPr>
      <dsp:spPr>
        <a:xfrm>
          <a:off x="1625599" y="714503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A5AFE-DD0D-4BD5-8ED6-6C11F993D0FC}">
      <dsp:nvSpPr>
        <dsp:cNvPr id="0" name=""/>
        <dsp:cNvSpPr/>
      </dsp:nvSpPr>
      <dsp:spPr>
        <a:xfrm>
          <a:off x="1747520" y="748527"/>
          <a:ext cx="6380480" cy="680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Eliminate Additional Position</a:t>
          </a:r>
          <a:br>
            <a:rPr lang="en-US" sz="1900" kern="1200" dirty="0"/>
          </a:br>
          <a:r>
            <a:rPr lang="en-US" sz="1900" kern="1200" dirty="0"/>
            <a:t>-Replace Additional Position</a:t>
          </a:r>
        </a:p>
      </dsp:txBody>
      <dsp:txXfrm>
        <a:off x="1747520" y="748527"/>
        <a:ext cx="6380480" cy="680479"/>
      </dsp:txXfrm>
    </dsp:sp>
    <dsp:sp modelId="{DEC4AFCA-2221-4E58-AE5C-1D0661EEED9D}">
      <dsp:nvSpPr>
        <dsp:cNvPr id="0" name=""/>
        <dsp:cNvSpPr/>
      </dsp:nvSpPr>
      <dsp:spPr>
        <a:xfrm>
          <a:off x="1625599" y="1429007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267259-5F9C-4416-B070-B00287BCB023}">
      <dsp:nvSpPr>
        <dsp:cNvPr id="0" name=""/>
        <dsp:cNvSpPr/>
      </dsp:nvSpPr>
      <dsp:spPr>
        <a:xfrm>
          <a:off x="1747520" y="1463031"/>
          <a:ext cx="6380480" cy="680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Eliminate Daily Error</a:t>
          </a:r>
          <a:br>
            <a:rPr lang="en-US" sz="1900" kern="1200" dirty="0"/>
          </a:br>
          <a:r>
            <a:rPr lang="en-US" sz="1900" kern="1200" dirty="0"/>
            <a:t>-More accurate result</a:t>
          </a:r>
        </a:p>
      </dsp:txBody>
      <dsp:txXfrm>
        <a:off x="1747520" y="1463031"/>
        <a:ext cx="6380480" cy="680479"/>
      </dsp:txXfrm>
    </dsp:sp>
    <dsp:sp modelId="{BDD8FED8-27B8-4EAE-A4FE-DA66D18957A4}">
      <dsp:nvSpPr>
        <dsp:cNvPr id="0" name=""/>
        <dsp:cNvSpPr/>
      </dsp:nvSpPr>
      <dsp:spPr>
        <a:xfrm>
          <a:off x="1625599" y="2143511"/>
          <a:ext cx="6502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20-Aug-19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20-Aug-19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20-Aug-19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20-Aug-19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20-Aug-19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20-Aug-19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20-Aug-19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20-Aug-19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20-Aug-19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20-Aug-19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20-Aug-19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20-Aug-19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20-Aug-19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20-Aug-19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12 – Outputs / Reports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AACS2192 Analysis and Design of IS – Case Study</a:t>
            </a:r>
          </a:p>
          <a:p>
            <a:r>
              <a:rPr lang="en-US" dirty="0"/>
              <a:t>Library System</a:t>
            </a:r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Cost Benefit Summary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9CFBCD-B34A-435E-BCFB-21126335D73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01738920"/>
              </p:ext>
            </p:extLst>
          </p:nvPr>
        </p:nvGraphicFramePr>
        <p:xfrm>
          <a:off x="1117600" y="1290638"/>
          <a:ext cx="9753600" cy="526703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64146">
                  <a:extLst>
                    <a:ext uri="{9D8B030D-6E8A-4147-A177-3AD203B41FA5}">
                      <a16:colId xmlns:a16="http://schemas.microsoft.com/office/drawing/2014/main" val="2120505664"/>
                    </a:ext>
                  </a:extLst>
                </a:gridCol>
                <a:gridCol w="1503583">
                  <a:extLst>
                    <a:ext uri="{9D8B030D-6E8A-4147-A177-3AD203B41FA5}">
                      <a16:colId xmlns:a16="http://schemas.microsoft.com/office/drawing/2014/main" val="2081921740"/>
                    </a:ext>
                  </a:extLst>
                </a:gridCol>
                <a:gridCol w="1409609">
                  <a:extLst>
                    <a:ext uri="{9D8B030D-6E8A-4147-A177-3AD203B41FA5}">
                      <a16:colId xmlns:a16="http://schemas.microsoft.com/office/drawing/2014/main" val="1416776339"/>
                    </a:ext>
                  </a:extLst>
                </a:gridCol>
                <a:gridCol w="1409609">
                  <a:extLst>
                    <a:ext uri="{9D8B030D-6E8A-4147-A177-3AD203B41FA5}">
                      <a16:colId xmlns:a16="http://schemas.microsoft.com/office/drawing/2014/main" val="3489393227"/>
                    </a:ext>
                  </a:extLst>
                </a:gridCol>
                <a:gridCol w="1476733">
                  <a:extLst>
                    <a:ext uri="{9D8B030D-6E8A-4147-A177-3AD203B41FA5}">
                      <a16:colId xmlns:a16="http://schemas.microsoft.com/office/drawing/2014/main" val="4235490323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1890175518"/>
                    </a:ext>
                  </a:extLst>
                </a:gridCol>
              </a:tblGrid>
              <a:tr h="6731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0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1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2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YEAR 3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(RM)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4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2340425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Costs: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69923252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Hardware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500,348.90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58765414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153,052.59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21341124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Installation cost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50,762.40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79011494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Operating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2670252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Development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25,167.60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14903462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Personnel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60121653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Costs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3,537,651.49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2,903,763.34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2,903,763.34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2,903,763.34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2,903,763.34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70117738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Benefits: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40683827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Eliminate Overtime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80324525"/>
                  </a:ext>
                </a:extLst>
              </a:tr>
              <a:tr h="6731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Eliminate Additional Position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5964834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Eliminate Daily Error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8036107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Benefits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5,040,000.00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5,040,000.00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5,040,000.00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5,040,000.00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5,040,000.00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01129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07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Cost Benefit Summary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9CFBCD-B34A-435E-BCFB-21126335D73C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98655515"/>
              </p:ext>
            </p:extLst>
          </p:nvPr>
        </p:nvGraphicFramePr>
        <p:xfrm>
          <a:off x="1117600" y="1290638"/>
          <a:ext cx="9753600" cy="26701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64146">
                  <a:extLst>
                    <a:ext uri="{9D8B030D-6E8A-4147-A177-3AD203B41FA5}">
                      <a16:colId xmlns:a16="http://schemas.microsoft.com/office/drawing/2014/main" val="2120505664"/>
                    </a:ext>
                  </a:extLst>
                </a:gridCol>
                <a:gridCol w="1503583">
                  <a:extLst>
                    <a:ext uri="{9D8B030D-6E8A-4147-A177-3AD203B41FA5}">
                      <a16:colId xmlns:a16="http://schemas.microsoft.com/office/drawing/2014/main" val="2081921740"/>
                    </a:ext>
                  </a:extLst>
                </a:gridCol>
                <a:gridCol w="1409609">
                  <a:extLst>
                    <a:ext uri="{9D8B030D-6E8A-4147-A177-3AD203B41FA5}">
                      <a16:colId xmlns:a16="http://schemas.microsoft.com/office/drawing/2014/main" val="1416776339"/>
                    </a:ext>
                  </a:extLst>
                </a:gridCol>
                <a:gridCol w="1409609">
                  <a:extLst>
                    <a:ext uri="{9D8B030D-6E8A-4147-A177-3AD203B41FA5}">
                      <a16:colId xmlns:a16="http://schemas.microsoft.com/office/drawing/2014/main" val="3489393227"/>
                    </a:ext>
                  </a:extLst>
                </a:gridCol>
                <a:gridCol w="1476733">
                  <a:extLst>
                    <a:ext uri="{9D8B030D-6E8A-4147-A177-3AD203B41FA5}">
                      <a16:colId xmlns:a16="http://schemas.microsoft.com/office/drawing/2014/main" val="4235490323"/>
                    </a:ext>
                  </a:extLst>
                </a:gridCol>
                <a:gridCol w="1389920">
                  <a:extLst>
                    <a:ext uri="{9D8B030D-6E8A-4147-A177-3AD203B41FA5}">
                      <a16:colId xmlns:a16="http://schemas.microsoft.com/office/drawing/2014/main" val="1890175518"/>
                    </a:ext>
                  </a:extLst>
                </a:gridCol>
              </a:tblGrid>
              <a:tr h="6731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0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1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2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YEAR 3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(RM)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4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2340425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Benefits: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40683827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Eliminate Overtime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80324525"/>
                  </a:ext>
                </a:extLst>
              </a:tr>
              <a:tr h="6731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Eliminate Additional Position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5964834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Eliminate Daily Error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8036107"/>
                  </a:ext>
                </a:extLst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Benefits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5,040,000.00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5,040,000.00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5,040,000.00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5,040,000.00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5,040,000.00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01129898"/>
                  </a:ext>
                </a:extLst>
              </a:tr>
            </a:tbl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1F8B173-88BA-4F83-A1A8-EFE958B157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1937734"/>
              </p:ext>
            </p:extLst>
          </p:nvPr>
        </p:nvGraphicFramePr>
        <p:xfrm>
          <a:off x="2032000" y="3960798"/>
          <a:ext cx="8128000" cy="2177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157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FD07-11AF-4024-8D2A-C417E319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/>
              </a:rPr>
              <a:t>Tangible Benefits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1F8B173-88BA-4F83-A1A8-EFE958B157D9}"/>
              </a:ext>
            </a:extLst>
          </p:cNvPr>
          <p:cNvGraphicFramePr/>
          <p:nvPr/>
        </p:nvGraphicFramePr>
        <p:xfrm>
          <a:off x="2032000" y="3960798"/>
          <a:ext cx="8128000" cy="2177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09291-EA1D-476C-B621-FEAE30A6993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1143000"/>
          </a:xfrm>
        </p:spPr>
        <p:txBody>
          <a:bodyPr/>
          <a:lstStyle/>
          <a:p>
            <a:r>
              <a:rPr lang="en-US" dirty="0"/>
              <a:t>Eliminate Overtime</a:t>
            </a:r>
          </a:p>
          <a:p>
            <a:pPr lvl="1"/>
            <a:r>
              <a:rPr lang="en-US" dirty="0"/>
              <a:t> The use </a:t>
            </a:r>
            <a:r>
              <a:rPr lang="en-US"/>
              <a:t>of Library </a:t>
            </a:r>
            <a:r>
              <a:rPr lang="en-US" dirty="0"/>
              <a:t>System can do more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5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258</TotalTime>
  <Words>219</Words>
  <Application>Microsoft Office PowerPoint</Application>
  <PresentationFormat>Widescreen</PresentationFormat>
  <Paragraphs>119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</vt:lpstr>
      <vt:lpstr>Wingdings 2</vt:lpstr>
      <vt:lpstr>Business plan presentation</vt:lpstr>
      <vt:lpstr>Week 12 – Outputs / Reports</vt:lpstr>
      <vt:lpstr>Cost Benefit Summary</vt:lpstr>
      <vt:lpstr>Cost Benefit Summary</vt:lpstr>
      <vt:lpstr>Tangible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– Functional Design</dc:title>
  <dc:creator>Justin Yu</dc:creator>
  <cp:lastModifiedBy>Justin Yu</cp:lastModifiedBy>
  <cp:revision>200</cp:revision>
  <dcterms:created xsi:type="dcterms:W3CDTF">2019-07-23T04:10:02Z</dcterms:created>
  <dcterms:modified xsi:type="dcterms:W3CDTF">2019-08-20T09:41:44Z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