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1" r:id="rId3"/>
    <p:sldId id="273" r:id="rId4"/>
    <p:sldId id="270" r:id="rId5"/>
    <p:sldId id="272" r:id="rId6"/>
    <p:sldId id="269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靖凯 黄" userId="48f8a7552fafc155" providerId="Windows Live" clId="Web-{EE973058-3C1A-4F69-882D-785398EC157E}"/>
    <pc:docChg chg="addSld modSld">
      <pc:chgData name="靖凯 黄" userId="48f8a7552fafc155" providerId="Windows Live" clId="Web-{EE973058-3C1A-4F69-882D-785398EC157E}" dt="2019-07-10T02:57:37.777" v="13" actId="14100"/>
      <pc:docMkLst>
        <pc:docMk/>
      </pc:docMkLst>
      <pc:sldChg chg="delSp">
        <pc:chgData name="靖凯 黄" userId="48f8a7552fafc155" providerId="Windows Live" clId="Web-{EE973058-3C1A-4F69-882D-785398EC157E}" dt="2019-07-10T02:52:45.544" v="1"/>
        <pc:sldMkLst>
          <pc:docMk/>
          <pc:sldMk cId="0" sldId="269"/>
        </pc:sldMkLst>
        <pc:spChg chg="del">
          <ac:chgData name="靖凯 黄" userId="48f8a7552fafc155" providerId="Windows Live" clId="Web-{EE973058-3C1A-4F69-882D-785398EC157E}" dt="2019-07-10T02:52:43.950" v="0"/>
          <ac:spMkLst>
            <pc:docMk/>
            <pc:sldMk cId="0" sldId="269"/>
            <ac:spMk id="3" creationId="{00000000-0000-0000-0000-000000000000}"/>
          </ac:spMkLst>
        </pc:spChg>
        <pc:spChg chg="del">
          <ac:chgData name="靖凯 黄" userId="48f8a7552fafc155" providerId="Windows Live" clId="Web-{EE973058-3C1A-4F69-882D-785398EC157E}" dt="2019-07-10T02:52:45.544" v="1"/>
          <ac:spMkLst>
            <pc:docMk/>
            <pc:sldMk cId="0" sldId="269"/>
            <ac:spMk id="4" creationId="{00000000-0000-0000-0000-000000000000}"/>
          </ac:spMkLst>
        </pc:spChg>
      </pc:sldChg>
      <pc:sldChg chg="addSp delSp modSp new">
        <pc:chgData name="靖凯 黄" userId="48f8a7552fafc155" providerId="Windows Live" clId="Web-{EE973058-3C1A-4F69-882D-785398EC157E}" dt="2019-07-10T02:57:37.777" v="13" actId="14100"/>
        <pc:sldMkLst>
          <pc:docMk/>
          <pc:sldMk cId="3245123126" sldId="273"/>
        </pc:sldMkLst>
        <pc:spChg chg="del">
          <ac:chgData name="靖凯 黄" userId="48f8a7552fafc155" providerId="Windows Live" clId="Web-{EE973058-3C1A-4F69-882D-785398EC157E}" dt="2019-07-10T02:52:57.435" v="3"/>
          <ac:spMkLst>
            <pc:docMk/>
            <pc:sldMk cId="3245123126" sldId="273"/>
            <ac:spMk id="2" creationId="{B54F379B-B625-4077-9022-618C683A93EF}"/>
          </ac:spMkLst>
        </pc:spChg>
        <pc:spChg chg="del">
          <ac:chgData name="靖凯 黄" userId="48f8a7552fafc155" providerId="Windows Live" clId="Web-{EE973058-3C1A-4F69-882D-785398EC157E}" dt="2019-07-10T02:52:58.747" v="4"/>
          <ac:spMkLst>
            <pc:docMk/>
            <pc:sldMk cId="3245123126" sldId="273"/>
            <ac:spMk id="3" creationId="{8814041C-28C1-494D-A083-E5899E895E48}"/>
          </ac:spMkLst>
        </pc:spChg>
        <pc:spChg chg="del">
          <ac:chgData name="靖凯 黄" userId="48f8a7552fafc155" providerId="Windows Live" clId="Web-{EE973058-3C1A-4F69-882D-785398EC157E}" dt="2019-07-10T02:53:00.013" v="5"/>
          <ac:spMkLst>
            <pc:docMk/>
            <pc:sldMk cId="3245123126" sldId="273"/>
            <ac:spMk id="4" creationId="{38162D6C-8D3A-48AD-9ECE-7735CE881A62}"/>
          </ac:spMkLst>
        </pc:spChg>
        <pc:picChg chg="add mod">
          <ac:chgData name="靖凯 黄" userId="48f8a7552fafc155" providerId="Windows Live" clId="Web-{EE973058-3C1A-4F69-882D-785398EC157E}" dt="2019-07-10T02:57:37.777" v="13" actId="14100"/>
          <ac:picMkLst>
            <pc:docMk/>
            <pc:sldMk cId="3245123126" sldId="273"/>
            <ac:picMk id="5" creationId="{4FFA0A96-01EE-4F69-817A-D96303446A65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 panose="020F0302020204030204"/>
              </a:rPr>
              <a:t>Week 6/7 – Fact Recording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AACS2192 Analysis and Design of IS - Case Study</a:t>
            </a:r>
          </a:p>
          <a:p>
            <a:r>
              <a:rPr lang="en-US" dirty="0">
                <a:ea typeface="+mn-lt"/>
                <a:cs typeface="+mn-lt"/>
              </a:rPr>
              <a:t>Library System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Context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4FFA0A96-01EE-4F69-817A-D9630344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4" y="1763"/>
            <a:ext cx="12196991" cy="68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12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DFD 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906" y="332744"/>
            <a:ext cx="4713703" cy="63132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DFD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-2540" y="-15240"/>
          <a:ext cx="12204700" cy="688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3" imgW="8039100" imgH="6012180" progId="Paint.Picture">
                  <p:embed/>
                </p:oleObj>
              </mc:Choice>
              <mc:Fallback>
                <p:oleObj r:id="rId3" imgW="8039100" imgH="601218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2540" y="-15240"/>
                        <a:ext cx="12204700" cy="688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Week 6/7 – Fact Recording</vt:lpstr>
      <vt:lpstr>Context Diagram</vt:lpstr>
      <vt:lpstr>PowerPoint Presentation</vt:lpstr>
      <vt:lpstr>DFD 0 Diagram</vt:lpstr>
      <vt:lpstr>PowerPoint Presentation</vt:lpstr>
      <vt:lpstr>DFD１Diagram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123</cp:lastModifiedBy>
  <cp:revision>154</cp:revision>
  <dcterms:created xsi:type="dcterms:W3CDTF">2019-06-25T13:22:00Z</dcterms:created>
  <dcterms:modified xsi:type="dcterms:W3CDTF">2019-07-10T02:57:40Z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