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607" r:id="rId2"/>
    <p:sldId id="501" r:id="rId3"/>
    <p:sldId id="298" r:id="rId4"/>
    <p:sldId id="440" r:id="rId5"/>
    <p:sldId id="410" r:id="rId6"/>
    <p:sldId id="409" r:id="rId7"/>
    <p:sldId id="444" r:id="rId8"/>
    <p:sldId id="580" r:id="rId9"/>
    <p:sldId id="581" r:id="rId10"/>
    <p:sldId id="443" r:id="rId11"/>
    <p:sldId id="582" r:id="rId12"/>
    <p:sldId id="583" r:id="rId13"/>
    <p:sldId id="584" r:id="rId14"/>
    <p:sldId id="614" r:id="rId15"/>
    <p:sldId id="615" r:id="rId16"/>
    <p:sldId id="585" r:id="rId17"/>
    <p:sldId id="621" r:id="rId18"/>
    <p:sldId id="619" r:id="rId19"/>
    <p:sldId id="620" r:id="rId20"/>
    <p:sldId id="613" r:id="rId21"/>
    <p:sldId id="617" r:id="rId22"/>
    <p:sldId id="616" r:id="rId23"/>
    <p:sldId id="578" r:id="rId24"/>
    <p:sldId id="6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4"/>
    <p:restoredTop sz="94664"/>
  </p:normalViewPr>
  <p:slideViewPr>
    <p:cSldViewPr snapToGrid="0" snapToObjects="1">
      <p:cViewPr varScale="1">
        <p:scale>
          <a:sx n="89" d="100"/>
          <a:sy n="89" d="100"/>
        </p:scale>
        <p:origin x="46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488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Computer Networks and the Internet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7-1: Reliability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Prepared by: Jun Yuan</a:t>
            </a: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Credits: 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25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involvement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  <a:p>
            <a:r>
              <a:rPr lang="en-US" dirty="0"/>
              <a:t>Further, the receiver informs the sender which packet was </a:t>
            </a:r>
            <a:r>
              <a:rPr lang="en-US" dirty="0" err="1"/>
              <a:t>ACK’ed</a:t>
            </a:r>
            <a:r>
              <a:rPr lang="en-US" dirty="0"/>
              <a:t> using an </a:t>
            </a:r>
            <a:r>
              <a:rPr lang="en-US" dirty="0">
                <a:solidFill>
                  <a:srgbClr val="C00000"/>
                </a:solidFill>
              </a:rPr>
              <a:t>ACK sequence number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endParaRPr lang="en-US" dirty="0"/>
          </a:p>
          <a:p>
            <a:r>
              <a:rPr lang="en-US" dirty="0"/>
              <a:t>One possibility: keep incrementing the </a:t>
            </a:r>
            <a:r>
              <a:rPr lang="en-US" dirty="0" err="1"/>
              <a:t>seq</a:t>
            </a:r>
            <a:r>
              <a:rPr lang="en-US" dirty="0"/>
              <a:t> #: 2, 3, …</a:t>
            </a:r>
          </a:p>
          <a:p>
            <a:endParaRPr lang="en-US" dirty="0"/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#s reused if enough time elapsed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7EA-3222-554E-8053-4D222A5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38B0-05E0-A449-B53C-916FAAB8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TCP Metadata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2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1148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Where are </a:t>
            </a:r>
            <a:r>
              <a:rPr lang="en-US" dirty="0" err="1"/>
              <a:t>seq</a:t>
            </a:r>
            <a:r>
              <a:rPr lang="en-US" dirty="0"/>
              <a:t> &amp; ACK #s written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F768-16A9-C841-A5DD-B385A1C6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16F2-63E7-0141-9D8B-CDB86124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8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1008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Times New Roman</vt:lpstr>
      <vt:lpstr>Office Theme</vt:lpstr>
      <vt:lpstr>CS 488 Computer Networks and the Internet</vt:lpstr>
      <vt:lpstr>Transport</vt:lpstr>
      <vt:lpstr>Modularity through layering</vt:lpstr>
      <vt:lpstr>How do apps get perf guarantees?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Summary: Stop-and-Wait Reliability</vt:lpstr>
      <vt:lpstr>PowerPoint Presentation</vt:lpstr>
      <vt:lpstr> Reliability: TCP Metadata</vt:lpstr>
      <vt:lpstr>Review: Stop-and-Wait Reliability</vt:lpstr>
      <vt:lpstr>Q1: Where are seq &amp; ACK #s written to?</vt:lpstr>
      <vt:lpstr>TCP header structure</vt:lpstr>
      <vt:lpstr>TCP header structure</vt:lpstr>
      <vt:lpstr>A TCP exchange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jun</cp:lastModifiedBy>
  <cp:revision>2254</cp:revision>
  <dcterms:created xsi:type="dcterms:W3CDTF">2019-01-23T03:40:12Z</dcterms:created>
  <dcterms:modified xsi:type="dcterms:W3CDTF">2021-06-13T20:40:02Z</dcterms:modified>
</cp:coreProperties>
</file>