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C7465-1B5E-4ABC-948A-3F6612AE4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C9C3DA-0AE1-4AB7-B315-FCA75437A7A8}">
      <dgm:prSet/>
      <dgm:spPr/>
      <dgm:t>
        <a:bodyPr/>
        <a:lstStyle/>
        <a:p>
          <a:r>
            <a:rPr lang="en-US"/>
            <a:t>This project develops a machine learning model to predict median housing prices across US states.</a:t>
          </a:r>
        </a:p>
      </dgm:t>
    </dgm:pt>
    <dgm:pt modelId="{0A95D35B-409A-4B17-83A8-D7C046591E40}" type="parTrans" cxnId="{AFB25E0F-B876-4D5E-96A3-85221C269CD0}">
      <dgm:prSet/>
      <dgm:spPr/>
      <dgm:t>
        <a:bodyPr/>
        <a:lstStyle/>
        <a:p>
          <a:endParaRPr lang="en-US"/>
        </a:p>
      </dgm:t>
    </dgm:pt>
    <dgm:pt modelId="{6774F7F5-1C41-4601-A078-DFAAF07A35E6}" type="sibTrans" cxnId="{AFB25E0F-B876-4D5E-96A3-85221C269CD0}">
      <dgm:prSet/>
      <dgm:spPr/>
      <dgm:t>
        <a:bodyPr/>
        <a:lstStyle/>
        <a:p>
          <a:endParaRPr lang="en-US"/>
        </a:p>
      </dgm:t>
    </dgm:pt>
    <dgm:pt modelId="{9BF62526-7225-4925-BE76-769EEA16D2C5}">
      <dgm:prSet/>
      <dgm:spPr/>
      <dgm:t>
        <a:bodyPr/>
        <a:lstStyle/>
        <a:p>
          <a:r>
            <a:rPr lang="en-US"/>
            <a:t>Aims to aid real estate investors, policymakers, and financial institutions with reliable housing market forecasts.</a:t>
          </a:r>
        </a:p>
      </dgm:t>
    </dgm:pt>
    <dgm:pt modelId="{9D77CF91-5712-48DF-A136-F2AA2F9EE1B1}" type="parTrans" cxnId="{161AA3B6-A93A-4ACC-88A0-A4000CDE074E}">
      <dgm:prSet/>
      <dgm:spPr/>
      <dgm:t>
        <a:bodyPr/>
        <a:lstStyle/>
        <a:p>
          <a:endParaRPr lang="en-US"/>
        </a:p>
      </dgm:t>
    </dgm:pt>
    <dgm:pt modelId="{839F60AE-F500-4F55-8FDE-9FF5E561722E}" type="sibTrans" cxnId="{161AA3B6-A93A-4ACC-88A0-A4000CDE074E}">
      <dgm:prSet/>
      <dgm:spPr/>
      <dgm:t>
        <a:bodyPr/>
        <a:lstStyle/>
        <a:p>
          <a:endParaRPr lang="en-US"/>
        </a:p>
      </dgm:t>
    </dgm:pt>
    <dgm:pt modelId="{8C70871D-6BAE-4AE9-8E9B-3A9BF3E20667}" type="pres">
      <dgm:prSet presAssocID="{3D8C7465-1B5E-4ABC-948A-3F6612AE4DF1}" presName="root" presStyleCnt="0">
        <dgm:presLayoutVars>
          <dgm:dir/>
          <dgm:resizeHandles val="exact"/>
        </dgm:presLayoutVars>
      </dgm:prSet>
      <dgm:spPr/>
    </dgm:pt>
    <dgm:pt modelId="{921FF889-9D52-47F8-A94A-E96BD2A61A30}" type="pres">
      <dgm:prSet presAssocID="{7AC9C3DA-0AE1-4AB7-B315-FCA75437A7A8}" presName="compNode" presStyleCnt="0"/>
      <dgm:spPr/>
    </dgm:pt>
    <dgm:pt modelId="{50C1BEF1-C5CB-46AC-BE2F-09EC90A663FF}" type="pres">
      <dgm:prSet presAssocID="{7AC9C3DA-0AE1-4AB7-B315-FCA75437A7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B0C3139-9768-40E8-B91F-584E06FF80F3}" type="pres">
      <dgm:prSet presAssocID="{7AC9C3DA-0AE1-4AB7-B315-FCA75437A7A8}" presName="spaceRect" presStyleCnt="0"/>
      <dgm:spPr/>
    </dgm:pt>
    <dgm:pt modelId="{6F1EFEF9-0BCC-4ED1-B2FD-C55228264629}" type="pres">
      <dgm:prSet presAssocID="{7AC9C3DA-0AE1-4AB7-B315-FCA75437A7A8}" presName="textRect" presStyleLbl="revTx" presStyleIdx="0" presStyleCnt="2">
        <dgm:presLayoutVars>
          <dgm:chMax val="1"/>
          <dgm:chPref val="1"/>
        </dgm:presLayoutVars>
      </dgm:prSet>
      <dgm:spPr/>
    </dgm:pt>
    <dgm:pt modelId="{02FBC4AE-8A62-4F3D-94EB-FEB524C9B1CE}" type="pres">
      <dgm:prSet presAssocID="{6774F7F5-1C41-4601-A078-DFAAF07A35E6}" presName="sibTrans" presStyleCnt="0"/>
      <dgm:spPr/>
    </dgm:pt>
    <dgm:pt modelId="{389C73AA-3A7B-4729-BA92-DCD07A9679EB}" type="pres">
      <dgm:prSet presAssocID="{9BF62526-7225-4925-BE76-769EEA16D2C5}" presName="compNode" presStyleCnt="0"/>
      <dgm:spPr/>
    </dgm:pt>
    <dgm:pt modelId="{A00DC621-C80F-423F-A685-7517A253E1FD}" type="pres">
      <dgm:prSet presAssocID="{9BF62526-7225-4925-BE76-769EEA16D2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13B2A0D-411E-4C5C-89AA-F20566966C75}" type="pres">
      <dgm:prSet presAssocID="{9BF62526-7225-4925-BE76-769EEA16D2C5}" presName="spaceRect" presStyleCnt="0"/>
      <dgm:spPr/>
    </dgm:pt>
    <dgm:pt modelId="{174E3DDC-6299-4C10-A4C2-839326649051}" type="pres">
      <dgm:prSet presAssocID="{9BF62526-7225-4925-BE76-769EEA16D2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B25E0F-B876-4D5E-96A3-85221C269CD0}" srcId="{3D8C7465-1B5E-4ABC-948A-3F6612AE4DF1}" destId="{7AC9C3DA-0AE1-4AB7-B315-FCA75437A7A8}" srcOrd="0" destOrd="0" parTransId="{0A95D35B-409A-4B17-83A8-D7C046591E40}" sibTransId="{6774F7F5-1C41-4601-A078-DFAAF07A35E6}"/>
    <dgm:cxn modelId="{BD3C4D1A-FDAA-4D70-8B24-FD9F4E531610}" type="presOf" srcId="{3D8C7465-1B5E-4ABC-948A-3F6612AE4DF1}" destId="{8C70871D-6BAE-4AE9-8E9B-3A9BF3E20667}" srcOrd="0" destOrd="0" presId="urn:microsoft.com/office/officeart/2018/2/layout/IconLabelList"/>
    <dgm:cxn modelId="{0232671F-0799-49EC-8B5F-43DDD5659EDA}" type="presOf" srcId="{9BF62526-7225-4925-BE76-769EEA16D2C5}" destId="{174E3DDC-6299-4C10-A4C2-839326649051}" srcOrd="0" destOrd="0" presId="urn:microsoft.com/office/officeart/2018/2/layout/IconLabelList"/>
    <dgm:cxn modelId="{640D227C-249F-489E-934C-7238426DC5DB}" type="presOf" srcId="{7AC9C3DA-0AE1-4AB7-B315-FCA75437A7A8}" destId="{6F1EFEF9-0BCC-4ED1-B2FD-C55228264629}" srcOrd="0" destOrd="0" presId="urn:microsoft.com/office/officeart/2018/2/layout/IconLabelList"/>
    <dgm:cxn modelId="{161AA3B6-A93A-4ACC-88A0-A4000CDE074E}" srcId="{3D8C7465-1B5E-4ABC-948A-3F6612AE4DF1}" destId="{9BF62526-7225-4925-BE76-769EEA16D2C5}" srcOrd="1" destOrd="0" parTransId="{9D77CF91-5712-48DF-A136-F2AA2F9EE1B1}" sibTransId="{839F60AE-F500-4F55-8FDE-9FF5E561722E}"/>
    <dgm:cxn modelId="{FAAC17FB-9F2E-4A46-9F05-318AD0A0DFCE}" type="presParOf" srcId="{8C70871D-6BAE-4AE9-8E9B-3A9BF3E20667}" destId="{921FF889-9D52-47F8-A94A-E96BD2A61A30}" srcOrd="0" destOrd="0" presId="urn:microsoft.com/office/officeart/2018/2/layout/IconLabelList"/>
    <dgm:cxn modelId="{4DEA1DA7-9122-4CDD-AFEE-4676D0844B11}" type="presParOf" srcId="{921FF889-9D52-47F8-A94A-E96BD2A61A30}" destId="{50C1BEF1-C5CB-46AC-BE2F-09EC90A663FF}" srcOrd="0" destOrd="0" presId="urn:microsoft.com/office/officeart/2018/2/layout/IconLabelList"/>
    <dgm:cxn modelId="{3E0E6579-5E3B-4A82-B5C0-037A1BA441E8}" type="presParOf" srcId="{921FF889-9D52-47F8-A94A-E96BD2A61A30}" destId="{2B0C3139-9768-40E8-B91F-584E06FF80F3}" srcOrd="1" destOrd="0" presId="urn:microsoft.com/office/officeart/2018/2/layout/IconLabelList"/>
    <dgm:cxn modelId="{3D72C2F7-4D9C-437F-A50C-F7B44329D5E3}" type="presParOf" srcId="{921FF889-9D52-47F8-A94A-E96BD2A61A30}" destId="{6F1EFEF9-0BCC-4ED1-B2FD-C55228264629}" srcOrd="2" destOrd="0" presId="urn:microsoft.com/office/officeart/2018/2/layout/IconLabelList"/>
    <dgm:cxn modelId="{DFC8A7E1-DE00-4818-8B8B-4E81C694E905}" type="presParOf" srcId="{8C70871D-6BAE-4AE9-8E9B-3A9BF3E20667}" destId="{02FBC4AE-8A62-4F3D-94EB-FEB524C9B1CE}" srcOrd="1" destOrd="0" presId="urn:microsoft.com/office/officeart/2018/2/layout/IconLabelList"/>
    <dgm:cxn modelId="{E9086EE6-C0F7-4608-BEB9-A2D33CA5A68C}" type="presParOf" srcId="{8C70871D-6BAE-4AE9-8E9B-3A9BF3E20667}" destId="{389C73AA-3A7B-4729-BA92-DCD07A9679EB}" srcOrd="2" destOrd="0" presId="urn:microsoft.com/office/officeart/2018/2/layout/IconLabelList"/>
    <dgm:cxn modelId="{D02AED69-9D16-42AE-91F0-065CC54ADFD3}" type="presParOf" srcId="{389C73AA-3A7B-4729-BA92-DCD07A9679EB}" destId="{A00DC621-C80F-423F-A685-7517A253E1FD}" srcOrd="0" destOrd="0" presId="urn:microsoft.com/office/officeart/2018/2/layout/IconLabelList"/>
    <dgm:cxn modelId="{C12C875A-4DD1-4A60-845E-90659D0CFE3D}" type="presParOf" srcId="{389C73AA-3A7B-4729-BA92-DCD07A9679EB}" destId="{313B2A0D-411E-4C5C-89AA-F20566966C75}" srcOrd="1" destOrd="0" presId="urn:microsoft.com/office/officeart/2018/2/layout/IconLabelList"/>
    <dgm:cxn modelId="{758BB9DF-CFB1-40A1-9483-D2F62D9D91E5}" type="presParOf" srcId="{389C73AA-3A7B-4729-BA92-DCD07A9679EB}" destId="{174E3DDC-6299-4C10-A4C2-8393266490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27801B-8A98-4C54-8CA4-70D58180F9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9B6FEB-D2B3-4108-B8D1-C7F698F0366B}">
      <dgm:prSet/>
      <dgm:spPr/>
      <dgm:t>
        <a:bodyPr/>
        <a:lstStyle/>
        <a:p>
          <a:r>
            <a:rPr lang="en-US"/>
            <a:t>Relies on linear trends, data quality issues, and complex feature interactions.</a:t>
          </a:r>
        </a:p>
      </dgm:t>
    </dgm:pt>
    <dgm:pt modelId="{0FA4EBCD-7D50-4F13-BC0A-16F4DA0795DF}" type="parTrans" cxnId="{2C02FD29-8578-4DA0-A213-5E2D5485071C}">
      <dgm:prSet/>
      <dgm:spPr/>
      <dgm:t>
        <a:bodyPr/>
        <a:lstStyle/>
        <a:p>
          <a:endParaRPr lang="en-US"/>
        </a:p>
      </dgm:t>
    </dgm:pt>
    <dgm:pt modelId="{16068AA0-A08E-4082-9014-6FD31131747D}" type="sibTrans" cxnId="{2C02FD29-8578-4DA0-A213-5E2D5485071C}">
      <dgm:prSet/>
      <dgm:spPr/>
      <dgm:t>
        <a:bodyPr/>
        <a:lstStyle/>
        <a:p>
          <a:endParaRPr lang="en-US"/>
        </a:p>
      </dgm:t>
    </dgm:pt>
    <dgm:pt modelId="{83FEC0AD-6A19-41C4-8A4A-F56AC109ED7C}">
      <dgm:prSet/>
      <dgm:spPr/>
      <dgm:t>
        <a:bodyPr/>
        <a:lstStyle/>
        <a:p>
          <a:r>
            <a:rPr lang="en-US"/>
            <a:t>Relies on Macro indicators not Micro indicators</a:t>
          </a:r>
        </a:p>
      </dgm:t>
    </dgm:pt>
    <dgm:pt modelId="{63C4C20A-2371-4CEC-A953-6B012190AAB7}" type="parTrans" cxnId="{21B33D9C-DAB1-4ED4-9A4C-F36783735775}">
      <dgm:prSet/>
      <dgm:spPr/>
      <dgm:t>
        <a:bodyPr/>
        <a:lstStyle/>
        <a:p>
          <a:endParaRPr lang="en-US"/>
        </a:p>
      </dgm:t>
    </dgm:pt>
    <dgm:pt modelId="{887825A7-439C-459D-B846-D52B191D05BB}" type="sibTrans" cxnId="{21B33D9C-DAB1-4ED4-9A4C-F36783735775}">
      <dgm:prSet/>
      <dgm:spPr/>
      <dgm:t>
        <a:bodyPr/>
        <a:lstStyle/>
        <a:p>
          <a:endParaRPr lang="en-US"/>
        </a:p>
      </dgm:t>
    </dgm:pt>
    <dgm:pt modelId="{E13B2EA5-6159-44F0-86A8-022987ECBFF1}">
      <dgm:prSet/>
      <dgm:spPr/>
      <dgm:t>
        <a:bodyPr/>
        <a:lstStyle/>
        <a:p>
          <a:r>
            <a:rPr lang="en-US"/>
            <a:t>May struggle with sudden economic changes, geographic variability, and external shocks.</a:t>
          </a:r>
        </a:p>
      </dgm:t>
    </dgm:pt>
    <dgm:pt modelId="{C5C197F4-8FF1-4166-93CF-B2DFB767A7D7}" type="parTrans" cxnId="{FAF520FF-947A-4E60-898D-29384EB4013D}">
      <dgm:prSet/>
      <dgm:spPr/>
      <dgm:t>
        <a:bodyPr/>
        <a:lstStyle/>
        <a:p>
          <a:endParaRPr lang="en-US"/>
        </a:p>
      </dgm:t>
    </dgm:pt>
    <dgm:pt modelId="{FA444B95-A155-40E1-8FA8-649C98694868}" type="sibTrans" cxnId="{FAF520FF-947A-4E60-898D-29384EB4013D}">
      <dgm:prSet/>
      <dgm:spPr/>
      <dgm:t>
        <a:bodyPr/>
        <a:lstStyle/>
        <a:p>
          <a:endParaRPr lang="en-US"/>
        </a:p>
      </dgm:t>
    </dgm:pt>
    <dgm:pt modelId="{29D1D5D3-F3EF-48E1-BCEF-264F3A63D3B2}" type="pres">
      <dgm:prSet presAssocID="{9427801B-8A98-4C54-8CA4-70D58180F939}" presName="linear" presStyleCnt="0">
        <dgm:presLayoutVars>
          <dgm:animLvl val="lvl"/>
          <dgm:resizeHandles val="exact"/>
        </dgm:presLayoutVars>
      </dgm:prSet>
      <dgm:spPr/>
    </dgm:pt>
    <dgm:pt modelId="{F3342C13-07E2-442E-A568-07E333266214}" type="pres">
      <dgm:prSet presAssocID="{729B6FEB-D2B3-4108-B8D1-C7F698F036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8FABB6-DFC3-4D85-AFBB-AEB304503D35}" type="pres">
      <dgm:prSet presAssocID="{16068AA0-A08E-4082-9014-6FD31131747D}" presName="spacer" presStyleCnt="0"/>
      <dgm:spPr/>
    </dgm:pt>
    <dgm:pt modelId="{4267B296-C79A-4D1F-8336-5CA189EEB861}" type="pres">
      <dgm:prSet presAssocID="{83FEC0AD-6A19-41C4-8A4A-F56AC109ED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4DE30D-F56B-4F55-BF4E-D2C5A28C723E}" type="pres">
      <dgm:prSet presAssocID="{887825A7-439C-459D-B846-D52B191D05BB}" presName="spacer" presStyleCnt="0"/>
      <dgm:spPr/>
    </dgm:pt>
    <dgm:pt modelId="{2B93BB02-D5FB-412A-BEDA-C33DC66B938A}" type="pres">
      <dgm:prSet presAssocID="{E13B2EA5-6159-44F0-86A8-022987ECBF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5C7C24-C40E-4FCC-9178-27427BC48CC8}" type="presOf" srcId="{9427801B-8A98-4C54-8CA4-70D58180F939}" destId="{29D1D5D3-F3EF-48E1-BCEF-264F3A63D3B2}" srcOrd="0" destOrd="0" presId="urn:microsoft.com/office/officeart/2005/8/layout/vList2"/>
    <dgm:cxn modelId="{2C02FD29-8578-4DA0-A213-5E2D5485071C}" srcId="{9427801B-8A98-4C54-8CA4-70D58180F939}" destId="{729B6FEB-D2B3-4108-B8D1-C7F698F0366B}" srcOrd="0" destOrd="0" parTransId="{0FA4EBCD-7D50-4F13-BC0A-16F4DA0795DF}" sibTransId="{16068AA0-A08E-4082-9014-6FD31131747D}"/>
    <dgm:cxn modelId="{863AF45E-9C15-4DD8-A823-D223A52F07C1}" type="presOf" srcId="{729B6FEB-D2B3-4108-B8D1-C7F698F0366B}" destId="{F3342C13-07E2-442E-A568-07E333266214}" srcOrd="0" destOrd="0" presId="urn:microsoft.com/office/officeart/2005/8/layout/vList2"/>
    <dgm:cxn modelId="{8C06AC55-909F-4654-AE42-71284BB5435A}" type="presOf" srcId="{E13B2EA5-6159-44F0-86A8-022987ECBFF1}" destId="{2B93BB02-D5FB-412A-BEDA-C33DC66B938A}" srcOrd="0" destOrd="0" presId="urn:microsoft.com/office/officeart/2005/8/layout/vList2"/>
    <dgm:cxn modelId="{21B33D9C-DAB1-4ED4-9A4C-F36783735775}" srcId="{9427801B-8A98-4C54-8CA4-70D58180F939}" destId="{83FEC0AD-6A19-41C4-8A4A-F56AC109ED7C}" srcOrd="1" destOrd="0" parTransId="{63C4C20A-2371-4CEC-A953-6B012190AAB7}" sibTransId="{887825A7-439C-459D-B846-D52B191D05BB}"/>
    <dgm:cxn modelId="{0A5714AA-EB6E-440F-A4F8-62F250EA22C5}" type="presOf" srcId="{83FEC0AD-6A19-41C4-8A4A-F56AC109ED7C}" destId="{4267B296-C79A-4D1F-8336-5CA189EEB861}" srcOrd="0" destOrd="0" presId="urn:microsoft.com/office/officeart/2005/8/layout/vList2"/>
    <dgm:cxn modelId="{FAF520FF-947A-4E60-898D-29384EB4013D}" srcId="{9427801B-8A98-4C54-8CA4-70D58180F939}" destId="{E13B2EA5-6159-44F0-86A8-022987ECBFF1}" srcOrd="2" destOrd="0" parTransId="{C5C197F4-8FF1-4166-93CF-B2DFB767A7D7}" sibTransId="{FA444B95-A155-40E1-8FA8-649C98694868}"/>
    <dgm:cxn modelId="{F778225F-EC79-4A55-9A1F-066C34D09FE6}" type="presParOf" srcId="{29D1D5D3-F3EF-48E1-BCEF-264F3A63D3B2}" destId="{F3342C13-07E2-442E-A568-07E333266214}" srcOrd="0" destOrd="0" presId="urn:microsoft.com/office/officeart/2005/8/layout/vList2"/>
    <dgm:cxn modelId="{6D1DC454-79C2-4375-8056-624933F48C96}" type="presParOf" srcId="{29D1D5D3-F3EF-48E1-BCEF-264F3A63D3B2}" destId="{948FABB6-DFC3-4D85-AFBB-AEB304503D35}" srcOrd="1" destOrd="0" presId="urn:microsoft.com/office/officeart/2005/8/layout/vList2"/>
    <dgm:cxn modelId="{F6B7967F-35ED-482A-BCEC-E3302F756AE5}" type="presParOf" srcId="{29D1D5D3-F3EF-48E1-BCEF-264F3A63D3B2}" destId="{4267B296-C79A-4D1F-8336-5CA189EEB861}" srcOrd="2" destOrd="0" presId="urn:microsoft.com/office/officeart/2005/8/layout/vList2"/>
    <dgm:cxn modelId="{66106411-DAC2-4BAD-ADE9-AE42698D3263}" type="presParOf" srcId="{29D1D5D3-F3EF-48E1-BCEF-264F3A63D3B2}" destId="{FB4DE30D-F56B-4F55-BF4E-D2C5A28C723E}" srcOrd="3" destOrd="0" presId="urn:microsoft.com/office/officeart/2005/8/layout/vList2"/>
    <dgm:cxn modelId="{4064032B-F91C-4D76-B6BF-63C40CAD74A5}" type="presParOf" srcId="{29D1D5D3-F3EF-48E1-BCEF-264F3A63D3B2}" destId="{2B93BB02-D5FB-412A-BEDA-C33DC66B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22CE58-2AEA-44FB-BE69-F424EFA4D6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E8E834-FA6F-42FF-8837-4840B2E472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 from various sources.</a:t>
          </a:r>
        </a:p>
      </dgm:t>
    </dgm:pt>
    <dgm:pt modelId="{C03B443C-2274-41FE-B81C-E89F72BFE215}" type="parTrans" cxnId="{C39BDA3D-8E98-4708-BE91-A1130FC55D24}">
      <dgm:prSet/>
      <dgm:spPr/>
      <dgm:t>
        <a:bodyPr/>
        <a:lstStyle/>
        <a:p>
          <a:endParaRPr lang="en-US"/>
        </a:p>
      </dgm:t>
    </dgm:pt>
    <dgm:pt modelId="{B9F9C53A-685D-48F9-8235-75E0D7EADA5B}" type="sibTrans" cxnId="{C39BDA3D-8E98-4708-BE91-A1130FC55D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ACF0C3-F5A5-4F90-B5F3-D46CEC39AE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Ensuring data quality.</a:t>
          </a:r>
        </a:p>
      </dgm:t>
    </dgm:pt>
    <dgm:pt modelId="{5E489E7D-57E4-40B0-AF31-90CA5803BD87}" type="parTrans" cxnId="{B1F66FE2-28BF-4431-BA3E-BAC96F336A76}">
      <dgm:prSet/>
      <dgm:spPr/>
      <dgm:t>
        <a:bodyPr/>
        <a:lstStyle/>
        <a:p>
          <a:endParaRPr lang="en-US"/>
        </a:p>
      </dgm:t>
    </dgm:pt>
    <dgm:pt modelId="{0515B0F0-40D0-48B9-9C8C-1F5B7FC5816F}" type="sibTrans" cxnId="{B1F66FE2-28BF-4431-BA3E-BAC96F336A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92368D-9ABB-4029-8C4E-8F5B67EC7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Accurately modeling complex feature interactions.</a:t>
          </a:r>
        </a:p>
      </dgm:t>
    </dgm:pt>
    <dgm:pt modelId="{BA9BA9E1-DBD0-43E8-9953-B2A859A279CE}" type="parTrans" cxnId="{22DE6D6B-09E0-4FD0-A0ED-5805E21FAF9D}">
      <dgm:prSet/>
      <dgm:spPr/>
      <dgm:t>
        <a:bodyPr/>
        <a:lstStyle/>
        <a:p>
          <a:endParaRPr lang="en-US"/>
        </a:p>
      </dgm:t>
    </dgm:pt>
    <dgm:pt modelId="{E40659F2-E3ED-4D0F-92A2-2E6A6808D739}" type="sibTrans" cxnId="{22DE6D6B-09E0-4FD0-A0ED-5805E21FAF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63C44A-F28E-474E-984F-1E7A207A12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model interpretability with accuracy.</a:t>
          </a:r>
        </a:p>
      </dgm:t>
    </dgm:pt>
    <dgm:pt modelId="{E1A4DE8F-7A2E-4E80-A21B-6582E24BBD49}" type="parTrans" cxnId="{DAA259D4-103C-4A18-9541-E5B46588F504}">
      <dgm:prSet/>
      <dgm:spPr/>
      <dgm:t>
        <a:bodyPr/>
        <a:lstStyle/>
        <a:p>
          <a:endParaRPr lang="en-US"/>
        </a:p>
      </dgm:t>
    </dgm:pt>
    <dgm:pt modelId="{F250CBE8-69C0-4E69-9407-71D334FD47AE}" type="sibTrans" cxnId="{DAA259D4-103C-4A18-9541-E5B46588F504}">
      <dgm:prSet/>
      <dgm:spPr/>
      <dgm:t>
        <a:bodyPr/>
        <a:lstStyle/>
        <a:p>
          <a:endParaRPr lang="en-US"/>
        </a:p>
      </dgm:t>
    </dgm:pt>
    <dgm:pt modelId="{80F4F46B-50FE-4595-814C-061E1340F3EF}" type="pres">
      <dgm:prSet presAssocID="{FD22CE58-2AEA-44FB-BE69-F424EFA4D69F}" presName="root" presStyleCnt="0">
        <dgm:presLayoutVars>
          <dgm:dir/>
          <dgm:resizeHandles val="exact"/>
        </dgm:presLayoutVars>
      </dgm:prSet>
      <dgm:spPr/>
    </dgm:pt>
    <dgm:pt modelId="{32E54ECC-BECF-4B0A-B9B9-65C55B4481ED}" type="pres">
      <dgm:prSet presAssocID="{83E8E834-FA6F-42FF-8837-4840B2E472BA}" presName="compNode" presStyleCnt="0"/>
      <dgm:spPr/>
    </dgm:pt>
    <dgm:pt modelId="{11133E83-58D3-489F-BB71-2BBE591CEE6C}" type="pres">
      <dgm:prSet presAssocID="{83E8E834-FA6F-42FF-8837-4840B2E472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4983E64-CEB7-43C8-B275-24FE7FFE32B0}" type="pres">
      <dgm:prSet presAssocID="{83E8E834-FA6F-42FF-8837-4840B2E472BA}" presName="spaceRect" presStyleCnt="0"/>
      <dgm:spPr/>
    </dgm:pt>
    <dgm:pt modelId="{187FD1CE-6411-4A84-93E1-9A023ABDF268}" type="pres">
      <dgm:prSet presAssocID="{83E8E834-FA6F-42FF-8837-4840B2E472BA}" presName="textRect" presStyleLbl="revTx" presStyleIdx="0" presStyleCnt="4">
        <dgm:presLayoutVars>
          <dgm:chMax val="1"/>
          <dgm:chPref val="1"/>
        </dgm:presLayoutVars>
      </dgm:prSet>
      <dgm:spPr/>
    </dgm:pt>
    <dgm:pt modelId="{A4686A5F-921E-46C6-97F9-F416FE307C03}" type="pres">
      <dgm:prSet presAssocID="{B9F9C53A-685D-48F9-8235-75E0D7EADA5B}" presName="sibTrans" presStyleCnt="0"/>
      <dgm:spPr/>
    </dgm:pt>
    <dgm:pt modelId="{038ABBDF-9BB7-480E-AE36-DA5ABD37DB70}" type="pres">
      <dgm:prSet presAssocID="{49ACF0C3-F5A5-4F90-B5F3-D46CEC39AE9D}" presName="compNode" presStyleCnt="0"/>
      <dgm:spPr/>
    </dgm:pt>
    <dgm:pt modelId="{45818F51-6967-400A-ACCB-4A9AB5F0246F}" type="pres">
      <dgm:prSet presAssocID="{49ACF0C3-F5A5-4F90-B5F3-D46CEC39AE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E22741-EB84-4D28-9433-3409D4C57EBA}" type="pres">
      <dgm:prSet presAssocID="{49ACF0C3-F5A5-4F90-B5F3-D46CEC39AE9D}" presName="spaceRect" presStyleCnt="0"/>
      <dgm:spPr/>
    </dgm:pt>
    <dgm:pt modelId="{5660CF48-7ADC-4E6A-A7BF-41C37969DE38}" type="pres">
      <dgm:prSet presAssocID="{49ACF0C3-F5A5-4F90-B5F3-D46CEC39AE9D}" presName="textRect" presStyleLbl="revTx" presStyleIdx="1" presStyleCnt="4">
        <dgm:presLayoutVars>
          <dgm:chMax val="1"/>
          <dgm:chPref val="1"/>
        </dgm:presLayoutVars>
      </dgm:prSet>
      <dgm:spPr/>
    </dgm:pt>
    <dgm:pt modelId="{A2B0B15C-F707-48B6-98DA-82920EA03240}" type="pres">
      <dgm:prSet presAssocID="{0515B0F0-40D0-48B9-9C8C-1F5B7FC5816F}" presName="sibTrans" presStyleCnt="0"/>
      <dgm:spPr/>
    </dgm:pt>
    <dgm:pt modelId="{6FA0AA18-CB3E-4AE0-9CB4-5F64CA92758D}" type="pres">
      <dgm:prSet presAssocID="{9D92368D-9ABB-4029-8C4E-8F5B67EC71A7}" presName="compNode" presStyleCnt="0"/>
      <dgm:spPr/>
    </dgm:pt>
    <dgm:pt modelId="{5BD4D5FD-640B-4DCD-A1EC-9B18109C2270}" type="pres">
      <dgm:prSet presAssocID="{9D92368D-9ABB-4029-8C4E-8F5B67EC71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DD1699-068E-4FCD-8882-EA18F1C370C6}" type="pres">
      <dgm:prSet presAssocID="{9D92368D-9ABB-4029-8C4E-8F5B67EC71A7}" presName="spaceRect" presStyleCnt="0"/>
      <dgm:spPr/>
    </dgm:pt>
    <dgm:pt modelId="{E74E32BE-D8DC-4973-83E6-83C34C4FDC2A}" type="pres">
      <dgm:prSet presAssocID="{9D92368D-9ABB-4029-8C4E-8F5B67EC71A7}" presName="textRect" presStyleLbl="revTx" presStyleIdx="2" presStyleCnt="4">
        <dgm:presLayoutVars>
          <dgm:chMax val="1"/>
          <dgm:chPref val="1"/>
        </dgm:presLayoutVars>
      </dgm:prSet>
      <dgm:spPr/>
    </dgm:pt>
    <dgm:pt modelId="{7AE88BF6-D107-4DEE-8B0F-F37420EF3609}" type="pres">
      <dgm:prSet presAssocID="{E40659F2-E3ED-4D0F-92A2-2E6A6808D739}" presName="sibTrans" presStyleCnt="0"/>
      <dgm:spPr/>
    </dgm:pt>
    <dgm:pt modelId="{50EE614F-8DEF-4AAD-A1AA-AD896C1264E8}" type="pres">
      <dgm:prSet presAssocID="{7763C44A-F28E-474E-984F-1E7A207A1208}" presName="compNode" presStyleCnt="0"/>
      <dgm:spPr/>
    </dgm:pt>
    <dgm:pt modelId="{736F4F55-D1D3-4DA8-9CDC-C93C8C33AA35}" type="pres">
      <dgm:prSet presAssocID="{7763C44A-F28E-474E-984F-1E7A207A12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3BDF3A7-1491-47E5-AFA3-F60D8B653BC9}" type="pres">
      <dgm:prSet presAssocID="{7763C44A-F28E-474E-984F-1E7A207A1208}" presName="spaceRect" presStyleCnt="0"/>
      <dgm:spPr/>
    </dgm:pt>
    <dgm:pt modelId="{156F6E44-8552-4BA9-839D-355D4DEA805B}" type="pres">
      <dgm:prSet presAssocID="{7763C44A-F28E-474E-984F-1E7A207A12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087C13-5B27-44DD-BA6F-E692EFA203A4}" type="presOf" srcId="{49ACF0C3-F5A5-4F90-B5F3-D46CEC39AE9D}" destId="{5660CF48-7ADC-4E6A-A7BF-41C37969DE38}" srcOrd="0" destOrd="0" presId="urn:microsoft.com/office/officeart/2018/2/layout/IconLabelList"/>
    <dgm:cxn modelId="{03A83D37-699A-49B5-BEF8-89FB3D15C98C}" type="presOf" srcId="{9D92368D-9ABB-4029-8C4E-8F5B67EC71A7}" destId="{E74E32BE-D8DC-4973-83E6-83C34C4FDC2A}" srcOrd="0" destOrd="0" presId="urn:microsoft.com/office/officeart/2018/2/layout/IconLabelList"/>
    <dgm:cxn modelId="{C39BDA3D-8E98-4708-BE91-A1130FC55D24}" srcId="{FD22CE58-2AEA-44FB-BE69-F424EFA4D69F}" destId="{83E8E834-FA6F-42FF-8837-4840B2E472BA}" srcOrd="0" destOrd="0" parTransId="{C03B443C-2274-41FE-B81C-E89F72BFE215}" sibTransId="{B9F9C53A-685D-48F9-8235-75E0D7EADA5B}"/>
    <dgm:cxn modelId="{22DE6D6B-09E0-4FD0-A0ED-5805E21FAF9D}" srcId="{FD22CE58-2AEA-44FB-BE69-F424EFA4D69F}" destId="{9D92368D-9ABB-4029-8C4E-8F5B67EC71A7}" srcOrd="2" destOrd="0" parTransId="{BA9BA9E1-DBD0-43E8-9953-B2A859A279CE}" sibTransId="{E40659F2-E3ED-4D0F-92A2-2E6A6808D739}"/>
    <dgm:cxn modelId="{168C9C6D-4B98-47A7-8E77-1F81AB992479}" type="presOf" srcId="{7763C44A-F28E-474E-984F-1E7A207A1208}" destId="{156F6E44-8552-4BA9-839D-355D4DEA805B}" srcOrd="0" destOrd="0" presId="urn:microsoft.com/office/officeart/2018/2/layout/IconLabelList"/>
    <dgm:cxn modelId="{039093B2-2689-4A09-B437-8835A1F2C8BB}" type="presOf" srcId="{FD22CE58-2AEA-44FB-BE69-F424EFA4D69F}" destId="{80F4F46B-50FE-4595-814C-061E1340F3EF}" srcOrd="0" destOrd="0" presId="urn:microsoft.com/office/officeart/2018/2/layout/IconLabelList"/>
    <dgm:cxn modelId="{AFD74BB4-AAB0-4D8A-878C-14771E1381FD}" type="presOf" srcId="{83E8E834-FA6F-42FF-8837-4840B2E472BA}" destId="{187FD1CE-6411-4A84-93E1-9A023ABDF268}" srcOrd="0" destOrd="0" presId="urn:microsoft.com/office/officeart/2018/2/layout/IconLabelList"/>
    <dgm:cxn modelId="{DAA259D4-103C-4A18-9541-E5B46588F504}" srcId="{FD22CE58-2AEA-44FB-BE69-F424EFA4D69F}" destId="{7763C44A-F28E-474E-984F-1E7A207A1208}" srcOrd="3" destOrd="0" parTransId="{E1A4DE8F-7A2E-4E80-A21B-6582E24BBD49}" sibTransId="{F250CBE8-69C0-4E69-9407-71D334FD47AE}"/>
    <dgm:cxn modelId="{B1F66FE2-28BF-4431-BA3E-BAC96F336A76}" srcId="{FD22CE58-2AEA-44FB-BE69-F424EFA4D69F}" destId="{49ACF0C3-F5A5-4F90-B5F3-D46CEC39AE9D}" srcOrd="1" destOrd="0" parTransId="{5E489E7D-57E4-40B0-AF31-90CA5803BD87}" sibTransId="{0515B0F0-40D0-48B9-9C8C-1F5B7FC5816F}"/>
    <dgm:cxn modelId="{468AF60D-08E0-4BFB-88B5-0D2B4E595B91}" type="presParOf" srcId="{80F4F46B-50FE-4595-814C-061E1340F3EF}" destId="{32E54ECC-BECF-4B0A-B9B9-65C55B4481ED}" srcOrd="0" destOrd="0" presId="urn:microsoft.com/office/officeart/2018/2/layout/IconLabelList"/>
    <dgm:cxn modelId="{DF60F7C5-2869-47F2-8143-7A1E58EC8AF5}" type="presParOf" srcId="{32E54ECC-BECF-4B0A-B9B9-65C55B4481ED}" destId="{11133E83-58D3-489F-BB71-2BBE591CEE6C}" srcOrd="0" destOrd="0" presId="urn:microsoft.com/office/officeart/2018/2/layout/IconLabelList"/>
    <dgm:cxn modelId="{BB7AD45D-3B99-4C1C-8A41-7653105C2EB6}" type="presParOf" srcId="{32E54ECC-BECF-4B0A-B9B9-65C55B4481ED}" destId="{54983E64-CEB7-43C8-B275-24FE7FFE32B0}" srcOrd="1" destOrd="0" presId="urn:microsoft.com/office/officeart/2018/2/layout/IconLabelList"/>
    <dgm:cxn modelId="{4CD31419-3496-4893-8A2E-9A732D9D8DD4}" type="presParOf" srcId="{32E54ECC-BECF-4B0A-B9B9-65C55B4481ED}" destId="{187FD1CE-6411-4A84-93E1-9A023ABDF268}" srcOrd="2" destOrd="0" presId="urn:microsoft.com/office/officeart/2018/2/layout/IconLabelList"/>
    <dgm:cxn modelId="{4650B56D-234A-48A1-AF5E-A4C577FBD4EF}" type="presParOf" srcId="{80F4F46B-50FE-4595-814C-061E1340F3EF}" destId="{A4686A5F-921E-46C6-97F9-F416FE307C03}" srcOrd="1" destOrd="0" presId="urn:microsoft.com/office/officeart/2018/2/layout/IconLabelList"/>
    <dgm:cxn modelId="{62B98EEC-091A-4F20-9BCF-99361B3D80F6}" type="presParOf" srcId="{80F4F46B-50FE-4595-814C-061E1340F3EF}" destId="{038ABBDF-9BB7-480E-AE36-DA5ABD37DB70}" srcOrd="2" destOrd="0" presId="urn:microsoft.com/office/officeart/2018/2/layout/IconLabelList"/>
    <dgm:cxn modelId="{F40B8C3A-F0D3-41A9-B64C-495C0B27E3E3}" type="presParOf" srcId="{038ABBDF-9BB7-480E-AE36-DA5ABD37DB70}" destId="{45818F51-6967-400A-ACCB-4A9AB5F0246F}" srcOrd="0" destOrd="0" presId="urn:microsoft.com/office/officeart/2018/2/layout/IconLabelList"/>
    <dgm:cxn modelId="{D36F8B2B-CEF4-40B7-8AF7-2918D1974B7C}" type="presParOf" srcId="{038ABBDF-9BB7-480E-AE36-DA5ABD37DB70}" destId="{92E22741-EB84-4D28-9433-3409D4C57EBA}" srcOrd="1" destOrd="0" presId="urn:microsoft.com/office/officeart/2018/2/layout/IconLabelList"/>
    <dgm:cxn modelId="{35086816-5003-48DE-8724-C6115779F13F}" type="presParOf" srcId="{038ABBDF-9BB7-480E-AE36-DA5ABD37DB70}" destId="{5660CF48-7ADC-4E6A-A7BF-41C37969DE38}" srcOrd="2" destOrd="0" presId="urn:microsoft.com/office/officeart/2018/2/layout/IconLabelList"/>
    <dgm:cxn modelId="{1027A948-AA32-4563-B222-E1B7BAE733BC}" type="presParOf" srcId="{80F4F46B-50FE-4595-814C-061E1340F3EF}" destId="{A2B0B15C-F707-48B6-98DA-82920EA03240}" srcOrd="3" destOrd="0" presId="urn:microsoft.com/office/officeart/2018/2/layout/IconLabelList"/>
    <dgm:cxn modelId="{07E42C7F-C4B2-4BE7-9435-7E731B549661}" type="presParOf" srcId="{80F4F46B-50FE-4595-814C-061E1340F3EF}" destId="{6FA0AA18-CB3E-4AE0-9CB4-5F64CA92758D}" srcOrd="4" destOrd="0" presId="urn:microsoft.com/office/officeart/2018/2/layout/IconLabelList"/>
    <dgm:cxn modelId="{797C819D-53A5-487C-829B-28765592109D}" type="presParOf" srcId="{6FA0AA18-CB3E-4AE0-9CB4-5F64CA92758D}" destId="{5BD4D5FD-640B-4DCD-A1EC-9B18109C2270}" srcOrd="0" destOrd="0" presId="urn:microsoft.com/office/officeart/2018/2/layout/IconLabelList"/>
    <dgm:cxn modelId="{536AB5BB-1D64-4619-9F80-BEF859ECBBA6}" type="presParOf" srcId="{6FA0AA18-CB3E-4AE0-9CB4-5F64CA92758D}" destId="{B0DD1699-068E-4FCD-8882-EA18F1C370C6}" srcOrd="1" destOrd="0" presId="urn:microsoft.com/office/officeart/2018/2/layout/IconLabelList"/>
    <dgm:cxn modelId="{F16B1D78-E16D-4267-9857-245F4C582A22}" type="presParOf" srcId="{6FA0AA18-CB3E-4AE0-9CB4-5F64CA92758D}" destId="{E74E32BE-D8DC-4973-83E6-83C34C4FDC2A}" srcOrd="2" destOrd="0" presId="urn:microsoft.com/office/officeart/2018/2/layout/IconLabelList"/>
    <dgm:cxn modelId="{E418567E-9879-448E-AA32-7EE9297BD7B8}" type="presParOf" srcId="{80F4F46B-50FE-4595-814C-061E1340F3EF}" destId="{7AE88BF6-D107-4DEE-8B0F-F37420EF3609}" srcOrd="5" destOrd="0" presId="urn:microsoft.com/office/officeart/2018/2/layout/IconLabelList"/>
    <dgm:cxn modelId="{FD2233A8-8031-4394-BE2E-504198DFA011}" type="presParOf" srcId="{80F4F46B-50FE-4595-814C-061E1340F3EF}" destId="{50EE614F-8DEF-4AAD-A1AA-AD896C1264E8}" srcOrd="6" destOrd="0" presId="urn:microsoft.com/office/officeart/2018/2/layout/IconLabelList"/>
    <dgm:cxn modelId="{ABB24250-5C36-4B20-A56A-E4BB3597A687}" type="presParOf" srcId="{50EE614F-8DEF-4AAD-A1AA-AD896C1264E8}" destId="{736F4F55-D1D3-4DA8-9CDC-C93C8C33AA35}" srcOrd="0" destOrd="0" presId="urn:microsoft.com/office/officeart/2018/2/layout/IconLabelList"/>
    <dgm:cxn modelId="{30514B83-4B89-47AD-A106-658121CE2DF9}" type="presParOf" srcId="{50EE614F-8DEF-4AAD-A1AA-AD896C1264E8}" destId="{C3BDF3A7-1491-47E5-AFA3-F60D8B653BC9}" srcOrd="1" destOrd="0" presId="urn:microsoft.com/office/officeart/2018/2/layout/IconLabelList"/>
    <dgm:cxn modelId="{FF8A9F49-CDD4-4630-B470-BF51DAB5D853}" type="presParOf" srcId="{50EE614F-8DEF-4AAD-A1AA-AD896C1264E8}" destId="{156F6E44-8552-4BA9-839D-355D4DEA80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9C141E-574E-46A3-A389-1815E9BA8C1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26A4409-4B7B-4FC6-ADC8-4DDD4D42B299}">
      <dgm:prSet/>
      <dgm:spPr/>
      <dgm:t>
        <a:bodyPr/>
        <a:lstStyle/>
        <a:p>
          <a:pPr>
            <a:defRPr cap="all"/>
          </a:pPr>
          <a:r>
            <a:rPr lang="en-US"/>
            <a:t>Real-Time Analysis: Integrate with real-time data feeds.</a:t>
          </a:r>
        </a:p>
      </dgm:t>
    </dgm:pt>
    <dgm:pt modelId="{63687D1E-35C4-439F-82D9-CA5B819F1C52}" type="parTrans" cxnId="{373440DF-B3E6-47E1-A0E3-44DB023E4828}">
      <dgm:prSet/>
      <dgm:spPr/>
      <dgm:t>
        <a:bodyPr/>
        <a:lstStyle/>
        <a:p>
          <a:endParaRPr lang="en-US"/>
        </a:p>
      </dgm:t>
    </dgm:pt>
    <dgm:pt modelId="{8E7A5658-2443-4720-8E37-18D43F76EFE5}" type="sibTrans" cxnId="{373440DF-B3E6-47E1-A0E3-44DB023E4828}">
      <dgm:prSet/>
      <dgm:spPr/>
      <dgm:t>
        <a:bodyPr/>
        <a:lstStyle/>
        <a:p>
          <a:endParaRPr lang="en-US"/>
        </a:p>
      </dgm:t>
    </dgm:pt>
    <dgm:pt modelId="{FADC8098-6775-48E1-BD0D-8557968E5E32}">
      <dgm:prSet/>
      <dgm:spPr/>
      <dgm:t>
        <a:bodyPr/>
        <a:lstStyle/>
        <a:p>
          <a:pPr>
            <a:defRPr cap="all"/>
          </a:pPr>
          <a:r>
            <a:rPr lang="en-US"/>
            <a:t>Local Market Predictions: Extend to city or neighborhood level.</a:t>
          </a:r>
        </a:p>
      </dgm:t>
    </dgm:pt>
    <dgm:pt modelId="{1FC69BEF-FEEA-4D75-A3A3-3694E0501908}" type="parTrans" cxnId="{3C7B09F3-FC7A-446F-B288-1CE68E56665D}">
      <dgm:prSet/>
      <dgm:spPr/>
      <dgm:t>
        <a:bodyPr/>
        <a:lstStyle/>
        <a:p>
          <a:endParaRPr lang="en-US"/>
        </a:p>
      </dgm:t>
    </dgm:pt>
    <dgm:pt modelId="{1442DB32-9703-4E96-992D-A62C4D4F1868}" type="sibTrans" cxnId="{3C7B09F3-FC7A-446F-B288-1CE68E56665D}">
      <dgm:prSet/>
      <dgm:spPr/>
      <dgm:t>
        <a:bodyPr/>
        <a:lstStyle/>
        <a:p>
          <a:endParaRPr lang="en-US"/>
        </a:p>
      </dgm:t>
    </dgm:pt>
    <dgm:pt modelId="{D479C664-75B7-4017-9A56-D24228ACCA1C}">
      <dgm:prSet/>
      <dgm:spPr/>
      <dgm:t>
        <a:bodyPr/>
        <a:lstStyle/>
        <a:p>
          <a:pPr>
            <a:defRPr cap="all"/>
          </a:pPr>
          <a:r>
            <a:rPr lang="en-US"/>
            <a:t>Policy and Planning: Aid in sustainable development.</a:t>
          </a:r>
        </a:p>
      </dgm:t>
    </dgm:pt>
    <dgm:pt modelId="{379B8414-6F83-478D-91FB-49158B9FD0D9}" type="parTrans" cxnId="{A395A4A9-7747-4721-92FD-E5B2B20B75CB}">
      <dgm:prSet/>
      <dgm:spPr/>
      <dgm:t>
        <a:bodyPr/>
        <a:lstStyle/>
        <a:p>
          <a:endParaRPr lang="en-US"/>
        </a:p>
      </dgm:t>
    </dgm:pt>
    <dgm:pt modelId="{7E4A4344-827E-4783-AF31-814DF0C8FB97}" type="sibTrans" cxnId="{A395A4A9-7747-4721-92FD-E5B2B20B75CB}">
      <dgm:prSet/>
      <dgm:spPr/>
      <dgm:t>
        <a:bodyPr/>
        <a:lstStyle/>
        <a:p>
          <a:endParaRPr lang="en-US"/>
        </a:p>
      </dgm:t>
    </dgm:pt>
    <dgm:pt modelId="{33362682-A915-4E32-B73D-ED409BCB680B}">
      <dgm:prSet/>
      <dgm:spPr/>
      <dgm:t>
        <a:bodyPr/>
        <a:lstStyle/>
        <a:p>
          <a:pPr>
            <a:defRPr cap="all"/>
          </a:pPr>
          <a:r>
            <a:rPr lang="en-US"/>
            <a:t>Investment Strategies: Provide customized insights.</a:t>
          </a:r>
        </a:p>
      </dgm:t>
    </dgm:pt>
    <dgm:pt modelId="{395F180E-AA43-49B2-A5AD-47DC61BF08D9}" type="parTrans" cxnId="{0B410C89-C6CF-44EA-ADCE-E028F7D170C3}">
      <dgm:prSet/>
      <dgm:spPr/>
      <dgm:t>
        <a:bodyPr/>
        <a:lstStyle/>
        <a:p>
          <a:endParaRPr lang="en-US"/>
        </a:p>
      </dgm:t>
    </dgm:pt>
    <dgm:pt modelId="{9C1D5DCD-9117-4F5F-8B95-03E4FCCF170D}" type="sibTrans" cxnId="{0B410C89-C6CF-44EA-ADCE-E028F7D170C3}">
      <dgm:prSet/>
      <dgm:spPr/>
      <dgm:t>
        <a:bodyPr/>
        <a:lstStyle/>
        <a:p>
          <a:endParaRPr lang="en-US"/>
        </a:p>
      </dgm:t>
    </dgm:pt>
    <dgm:pt modelId="{B6A5FB4A-0C05-49F0-B129-732B9F3EF244}">
      <dgm:prSet/>
      <dgm:spPr/>
      <dgm:t>
        <a:bodyPr/>
        <a:lstStyle/>
        <a:p>
          <a:pPr>
            <a:defRPr cap="all"/>
          </a:pPr>
          <a:r>
            <a:rPr lang="en-US"/>
            <a:t>Consumer Tools: Empower homebuyers and sellers.</a:t>
          </a:r>
        </a:p>
      </dgm:t>
    </dgm:pt>
    <dgm:pt modelId="{2D1DF15F-8D8C-4803-86CE-71CB63F5CD53}" type="parTrans" cxnId="{24449285-598F-495A-8A72-9B49EE1F4F87}">
      <dgm:prSet/>
      <dgm:spPr/>
      <dgm:t>
        <a:bodyPr/>
        <a:lstStyle/>
        <a:p>
          <a:endParaRPr lang="en-US"/>
        </a:p>
      </dgm:t>
    </dgm:pt>
    <dgm:pt modelId="{B431F292-07D9-4CF7-BEE4-55A5680C89FE}" type="sibTrans" cxnId="{24449285-598F-495A-8A72-9B49EE1F4F87}">
      <dgm:prSet/>
      <dgm:spPr/>
      <dgm:t>
        <a:bodyPr/>
        <a:lstStyle/>
        <a:p>
          <a:endParaRPr lang="en-US"/>
        </a:p>
      </dgm:t>
    </dgm:pt>
    <dgm:pt modelId="{E3A7540D-E2E8-4F4B-A8D3-39F04943AE28}" type="pres">
      <dgm:prSet presAssocID="{4B9C141E-574E-46A3-A389-1815E9BA8C1A}" presName="root" presStyleCnt="0">
        <dgm:presLayoutVars>
          <dgm:dir/>
          <dgm:resizeHandles val="exact"/>
        </dgm:presLayoutVars>
      </dgm:prSet>
      <dgm:spPr/>
    </dgm:pt>
    <dgm:pt modelId="{07605E12-D8EF-45BB-8A69-53CE03B203C5}" type="pres">
      <dgm:prSet presAssocID="{426A4409-4B7B-4FC6-ADC8-4DDD4D42B299}" presName="compNode" presStyleCnt="0"/>
      <dgm:spPr/>
    </dgm:pt>
    <dgm:pt modelId="{96A54EC1-6B19-4172-8A6D-55221CC86548}" type="pres">
      <dgm:prSet presAssocID="{426A4409-4B7B-4FC6-ADC8-4DDD4D42B29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C6D399-2387-4BF4-9A0D-BB7AF23856E1}" type="pres">
      <dgm:prSet presAssocID="{426A4409-4B7B-4FC6-ADC8-4DDD4D42B2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990959-A414-430F-94E2-1C43A81D0EFC}" type="pres">
      <dgm:prSet presAssocID="{426A4409-4B7B-4FC6-ADC8-4DDD4D42B299}" presName="spaceRect" presStyleCnt="0"/>
      <dgm:spPr/>
    </dgm:pt>
    <dgm:pt modelId="{BBC5F217-AEE7-401D-BB34-11A8676F630B}" type="pres">
      <dgm:prSet presAssocID="{426A4409-4B7B-4FC6-ADC8-4DDD4D42B299}" presName="textRect" presStyleLbl="revTx" presStyleIdx="0" presStyleCnt="5">
        <dgm:presLayoutVars>
          <dgm:chMax val="1"/>
          <dgm:chPref val="1"/>
        </dgm:presLayoutVars>
      </dgm:prSet>
      <dgm:spPr/>
    </dgm:pt>
    <dgm:pt modelId="{0F2B6CA7-ACF7-43DA-990B-FCBF935BDC4D}" type="pres">
      <dgm:prSet presAssocID="{8E7A5658-2443-4720-8E37-18D43F76EFE5}" presName="sibTrans" presStyleCnt="0"/>
      <dgm:spPr/>
    </dgm:pt>
    <dgm:pt modelId="{11F95DCF-DFA7-4204-A09D-81DF3B33E24B}" type="pres">
      <dgm:prSet presAssocID="{FADC8098-6775-48E1-BD0D-8557968E5E32}" presName="compNode" presStyleCnt="0"/>
      <dgm:spPr/>
    </dgm:pt>
    <dgm:pt modelId="{585EEB71-EDB3-470E-98E3-C2ABF41BE18A}" type="pres">
      <dgm:prSet presAssocID="{FADC8098-6775-48E1-BD0D-8557968E5E3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3EEB3F-7AA5-4C0C-9549-3AC9B73F83A5}" type="pres">
      <dgm:prSet presAssocID="{FADC8098-6775-48E1-BD0D-8557968E5E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E9584B-BEBC-42F3-A68A-9D0166D094A1}" type="pres">
      <dgm:prSet presAssocID="{FADC8098-6775-48E1-BD0D-8557968E5E32}" presName="spaceRect" presStyleCnt="0"/>
      <dgm:spPr/>
    </dgm:pt>
    <dgm:pt modelId="{4D2EA262-2152-4F5F-B50B-E1FB3D1D6A92}" type="pres">
      <dgm:prSet presAssocID="{FADC8098-6775-48E1-BD0D-8557968E5E32}" presName="textRect" presStyleLbl="revTx" presStyleIdx="1" presStyleCnt="5">
        <dgm:presLayoutVars>
          <dgm:chMax val="1"/>
          <dgm:chPref val="1"/>
        </dgm:presLayoutVars>
      </dgm:prSet>
      <dgm:spPr/>
    </dgm:pt>
    <dgm:pt modelId="{BC5D8960-F557-42CF-A5F3-ECBAEE1D53C6}" type="pres">
      <dgm:prSet presAssocID="{1442DB32-9703-4E96-992D-A62C4D4F1868}" presName="sibTrans" presStyleCnt="0"/>
      <dgm:spPr/>
    </dgm:pt>
    <dgm:pt modelId="{FBE17607-D0E6-4A58-B06A-8F1FD25C8E08}" type="pres">
      <dgm:prSet presAssocID="{D479C664-75B7-4017-9A56-D24228ACCA1C}" presName="compNode" presStyleCnt="0"/>
      <dgm:spPr/>
    </dgm:pt>
    <dgm:pt modelId="{CBE8C61F-FED4-4616-8808-8AB8308A14EA}" type="pres">
      <dgm:prSet presAssocID="{D479C664-75B7-4017-9A56-D24228ACCA1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FFAD64-1088-4950-B78A-34C7E5CA06BE}" type="pres">
      <dgm:prSet presAssocID="{D479C664-75B7-4017-9A56-D24228ACCA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5C55D87-817D-40F7-B873-831F3A7B1369}" type="pres">
      <dgm:prSet presAssocID="{D479C664-75B7-4017-9A56-D24228ACCA1C}" presName="spaceRect" presStyleCnt="0"/>
      <dgm:spPr/>
    </dgm:pt>
    <dgm:pt modelId="{C798EDFF-9FF6-4026-BB6E-D4A527A10145}" type="pres">
      <dgm:prSet presAssocID="{D479C664-75B7-4017-9A56-D24228ACCA1C}" presName="textRect" presStyleLbl="revTx" presStyleIdx="2" presStyleCnt="5">
        <dgm:presLayoutVars>
          <dgm:chMax val="1"/>
          <dgm:chPref val="1"/>
        </dgm:presLayoutVars>
      </dgm:prSet>
      <dgm:spPr/>
    </dgm:pt>
    <dgm:pt modelId="{9860251E-37A7-483E-BEAC-047B6593A36E}" type="pres">
      <dgm:prSet presAssocID="{7E4A4344-827E-4783-AF31-814DF0C8FB97}" presName="sibTrans" presStyleCnt="0"/>
      <dgm:spPr/>
    </dgm:pt>
    <dgm:pt modelId="{A4F93158-A282-49A3-9EA1-01B60942F06F}" type="pres">
      <dgm:prSet presAssocID="{33362682-A915-4E32-B73D-ED409BCB680B}" presName="compNode" presStyleCnt="0"/>
      <dgm:spPr/>
    </dgm:pt>
    <dgm:pt modelId="{F0583077-8C7E-4D47-B059-818B56EBDD9A}" type="pres">
      <dgm:prSet presAssocID="{33362682-A915-4E32-B73D-ED409BCB680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C6BDC3-178D-41DF-A3BE-B2889C925B37}" type="pres">
      <dgm:prSet presAssocID="{33362682-A915-4E32-B73D-ED409BCB68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5A4708D-0AB0-4AC7-9F64-4465973076BF}" type="pres">
      <dgm:prSet presAssocID="{33362682-A915-4E32-B73D-ED409BCB680B}" presName="spaceRect" presStyleCnt="0"/>
      <dgm:spPr/>
    </dgm:pt>
    <dgm:pt modelId="{8CB5D8BB-7684-4010-9C1B-5490C0AE5C12}" type="pres">
      <dgm:prSet presAssocID="{33362682-A915-4E32-B73D-ED409BCB680B}" presName="textRect" presStyleLbl="revTx" presStyleIdx="3" presStyleCnt="5">
        <dgm:presLayoutVars>
          <dgm:chMax val="1"/>
          <dgm:chPref val="1"/>
        </dgm:presLayoutVars>
      </dgm:prSet>
      <dgm:spPr/>
    </dgm:pt>
    <dgm:pt modelId="{49BC2659-A826-4072-AD35-0012E43CC0D6}" type="pres">
      <dgm:prSet presAssocID="{9C1D5DCD-9117-4F5F-8B95-03E4FCCF170D}" presName="sibTrans" presStyleCnt="0"/>
      <dgm:spPr/>
    </dgm:pt>
    <dgm:pt modelId="{FF550B70-E836-40FD-BA46-2F7FC60A4539}" type="pres">
      <dgm:prSet presAssocID="{B6A5FB4A-0C05-49F0-B129-732B9F3EF244}" presName="compNode" presStyleCnt="0"/>
      <dgm:spPr/>
    </dgm:pt>
    <dgm:pt modelId="{9D404892-9E74-48DC-AF79-4F12DE7E1FDA}" type="pres">
      <dgm:prSet presAssocID="{B6A5FB4A-0C05-49F0-B129-732B9F3EF24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71E6B3B-FB69-441A-A74B-289821C68DAA}" type="pres">
      <dgm:prSet presAssocID="{B6A5FB4A-0C05-49F0-B129-732B9F3EF2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ADD66FF8-F4F5-4769-BB5C-41396982029B}" type="pres">
      <dgm:prSet presAssocID="{B6A5FB4A-0C05-49F0-B129-732B9F3EF244}" presName="spaceRect" presStyleCnt="0"/>
      <dgm:spPr/>
    </dgm:pt>
    <dgm:pt modelId="{1A431155-BF23-43DF-9033-6DEEF958F89D}" type="pres">
      <dgm:prSet presAssocID="{B6A5FB4A-0C05-49F0-B129-732B9F3EF24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4A4F11-37D7-448D-BFF3-9CE14778C6EF}" type="presOf" srcId="{B6A5FB4A-0C05-49F0-B129-732B9F3EF244}" destId="{1A431155-BF23-43DF-9033-6DEEF958F89D}" srcOrd="0" destOrd="0" presId="urn:microsoft.com/office/officeart/2018/5/layout/IconLeafLabelList"/>
    <dgm:cxn modelId="{71E0AF82-2C29-4239-8B79-FD96910F6E67}" type="presOf" srcId="{D479C664-75B7-4017-9A56-D24228ACCA1C}" destId="{C798EDFF-9FF6-4026-BB6E-D4A527A10145}" srcOrd="0" destOrd="0" presId="urn:microsoft.com/office/officeart/2018/5/layout/IconLeafLabelList"/>
    <dgm:cxn modelId="{4F01F583-D18D-4C16-8417-3E4C7A46F875}" type="presOf" srcId="{FADC8098-6775-48E1-BD0D-8557968E5E32}" destId="{4D2EA262-2152-4F5F-B50B-E1FB3D1D6A92}" srcOrd="0" destOrd="0" presId="urn:microsoft.com/office/officeart/2018/5/layout/IconLeafLabelList"/>
    <dgm:cxn modelId="{24449285-598F-495A-8A72-9B49EE1F4F87}" srcId="{4B9C141E-574E-46A3-A389-1815E9BA8C1A}" destId="{B6A5FB4A-0C05-49F0-B129-732B9F3EF244}" srcOrd="4" destOrd="0" parTransId="{2D1DF15F-8D8C-4803-86CE-71CB63F5CD53}" sibTransId="{B431F292-07D9-4CF7-BEE4-55A5680C89FE}"/>
    <dgm:cxn modelId="{0B410C89-C6CF-44EA-ADCE-E028F7D170C3}" srcId="{4B9C141E-574E-46A3-A389-1815E9BA8C1A}" destId="{33362682-A915-4E32-B73D-ED409BCB680B}" srcOrd="3" destOrd="0" parTransId="{395F180E-AA43-49B2-A5AD-47DC61BF08D9}" sibTransId="{9C1D5DCD-9117-4F5F-8B95-03E4FCCF170D}"/>
    <dgm:cxn modelId="{0694D7A1-C474-449C-88F3-D14031B5017E}" type="presOf" srcId="{4B9C141E-574E-46A3-A389-1815E9BA8C1A}" destId="{E3A7540D-E2E8-4F4B-A8D3-39F04943AE28}" srcOrd="0" destOrd="0" presId="urn:microsoft.com/office/officeart/2018/5/layout/IconLeafLabelList"/>
    <dgm:cxn modelId="{A395A4A9-7747-4721-92FD-E5B2B20B75CB}" srcId="{4B9C141E-574E-46A3-A389-1815E9BA8C1A}" destId="{D479C664-75B7-4017-9A56-D24228ACCA1C}" srcOrd="2" destOrd="0" parTransId="{379B8414-6F83-478D-91FB-49158B9FD0D9}" sibTransId="{7E4A4344-827E-4783-AF31-814DF0C8FB97}"/>
    <dgm:cxn modelId="{55D982C2-ED2B-4F0B-9E41-414465FDA835}" type="presOf" srcId="{33362682-A915-4E32-B73D-ED409BCB680B}" destId="{8CB5D8BB-7684-4010-9C1B-5490C0AE5C12}" srcOrd="0" destOrd="0" presId="urn:microsoft.com/office/officeart/2018/5/layout/IconLeafLabelList"/>
    <dgm:cxn modelId="{373440DF-B3E6-47E1-A0E3-44DB023E4828}" srcId="{4B9C141E-574E-46A3-A389-1815E9BA8C1A}" destId="{426A4409-4B7B-4FC6-ADC8-4DDD4D42B299}" srcOrd="0" destOrd="0" parTransId="{63687D1E-35C4-439F-82D9-CA5B819F1C52}" sibTransId="{8E7A5658-2443-4720-8E37-18D43F76EFE5}"/>
    <dgm:cxn modelId="{28F950DF-A79E-402B-99C0-088FEAAE6CEB}" type="presOf" srcId="{426A4409-4B7B-4FC6-ADC8-4DDD4D42B299}" destId="{BBC5F217-AEE7-401D-BB34-11A8676F630B}" srcOrd="0" destOrd="0" presId="urn:microsoft.com/office/officeart/2018/5/layout/IconLeafLabelList"/>
    <dgm:cxn modelId="{3C7B09F3-FC7A-446F-B288-1CE68E56665D}" srcId="{4B9C141E-574E-46A3-A389-1815E9BA8C1A}" destId="{FADC8098-6775-48E1-BD0D-8557968E5E32}" srcOrd="1" destOrd="0" parTransId="{1FC69BEF-FEEA-4D75-A3A3-3694E0501908}" sibTransId="{1442DB32-9703-4E96-992D-A62C4D4F1868}"/>
    <dgm:cxn modelId="{0BA1D5E2-CECE-4EC9-ACD6-EA0BA996826C}" type="presParOf" srcId="{E3A7540D-E2E8-4F4B-A8D3-39F04943AE28}" destId="{07605E12-D8EF-45BB-8A69-53CE03B203C5}" srcOrd="0" destOrd="0" presId="urn:microsoft.com/office/officeart/2018/5/layout/IconLeafLabelList"/>
    <dgm:cxn modelId="{FDB9AFDE-721A-4609-ACE9-439D4B2E49C4}" type="presParOf" srcId="{07605E12-D8EF-45BB-8A69-53CE03B203C5}" destId="{96A54EC1-6B19-4172-8A6D-55221CC86548}" srcOrd="0" destOrd="0" presId="urn:microsoft.com/office/officeart/2018/5/layout/IconLeafLabelList"/>
    <dgm:cxn modelId="{30288E69-D726-4E0A-BF66-309C8DB787B4}" type="presParOf" srcId="{07605E12-D8EF-45BB-8A69-53CE03B203C5}" destId="{4DC6D399-2387-4BF4-9A0D-BB7AF23856E1}" srcOrd="1" destOrd="0" presId="urn:microsoft.com/office/officeart/2018/5/layout/IconLeafLabelList"/>
    <dgm:cxn modelId="{A8F9727A-1716-44F1-85B7-65422CA47B7A}" type="presParOf" srcId="{07605E12-D8EF-45BB-8A69-53CE03B203C5}" destId="{77990959-A414-430F-94E2-1C43A81D0EFC}" srcOrd="2" destOrd="0" presId="urn:microsoft.com/office/officeart/2018/5/layout/IconLeafLabelList"/>
    <dgm:cxn modelId="{AD97452B-7044-4CE3-98BB-A1D78C27193B}" type="presParOf" srcId="{07605E12-D8EF-45BB-8A69-53CE03B203C5}" destId="{BBC5F217-AEE7-401D-BB34-11A8676F630B}" srcOrd="3" destOrd="0" presId="urn:microsoft.com/office/officeart/2018/5/layout/IconLeafLabelList"/>
    <dgm:cxn modelId="{D95FF824-095C-4863-B6FC-35BFB33A677F}" type="presParOf" srcId="{E3A7540D-E2E8-4F4B-A8D3-39F04943AE28}" destId="{0F2B6CA7-ACF7-43DA-990B-FCBF935BDC4D}" srcOrd="1" destOrd="0" presId="urn:microsoft.com/office/officeart/2018/5/layout/IconLeafLabelList"/>
    <dgm:cxn modelId="{BD7DEDE7-7B90-45CB-812B-B4E7F5198696}" type="presParOf" srcId="{E3A7540D-E2E8-4F4B-A8D3-39F04943AE28}" destId="{11F95DCF-DFA7-4204-A09D-81DF3B33E24B}" srcOrd="2" destOrd="0" presId="urn:microsoft.com/office/officeart/2018/5/layout/IconLeafLabelList"/>
    <dgm:cxn modelId="{18919072-A91B-4019-8664-DA3A334C3EDD}" type="presParOf" srcId="{11F95DCF-DFA7-4204-A09D-81DF3B33E24B}" destId="{585EEB71-EDB3-470E-98E3-C2ABF41BE18A}" srcOrd="0" destOrd="0" presId="urn:microsoft.com/office/officeart/2018/5/layout/IconLeafLabelList"/>
    <dgm:cxn modelId="{9F39DA3B-0BCF-467A-B30E-21AE20D65EF5}" type="presParOf" srcId="{11F95DCF-DFA7-4204-A09D-81DF3B33E24B}" destId="{3E3EEB3F-7AA5-4C0C-9549-3AC9B73F83A5}" srcOrd="1" destOrd="0" presId="urn:microsoft.com/office/officeart/2018/5/layout/IconLeafLabelList"/>
    <dgm:cxn modelId="{6B88DB59-69FC-4C2E-A464-49870E0658B4}" type="presParOf" srcId="{11F95DCF-DFA7-4204-A09D-81DF3B33E24B}" destId="{B8E9584B-BEBC-42F3-A68A-9D0166D094A1}" srcOrd="2" destOrd="0" presId="urn:microsoft.com/office/officeart/2018/5/layout/IconLeafLabelList"/>
    <dgm:cxn modelId="{72F25322-A3FA-4F61-829F-0AA97CF59F76}" type="presParOf" srcId="{11F95DCF-DFA7-4204-A09D-81DF3B33E24B}" destId="{4D2EA262-2152-4F5F-B50B-E1FB3D1D6A92}" srcOrd="3" destOrd="0" presId="urn:microsoft.com/office/officeart/2018/5/layout/IconLeafLabelList"/>
    <dgm:cxn modelId="{84B5C947-9EDC-4876-8CFD-53DD883EE62B}" type="presParOf" srcId="{E3A7540D-E2E8-4F4B-A8D3-39F04943AE28}" destId="{BC5D8960-F557-42CF-A5F3-ECBAEE1D53C6}" srcOrd="3" destOrd="0" presId="urn:microsoft.com/office/officeart/2018/5/layout/IconLeafLabelList"/>
    <dgm:cxn modelId="{E9D6F9E6-1FB5-431B-B87A-A4190B8FA3CB}" type="presParOf" srcId="{E3A7540D-E2E8-4F4B-A8D3-39F04943AE28}" destId="{FBE17607-D0E6-4A58-B06A-8F1FD25C8E08}" srcOrd="4" destOrd="0" presId="urn:microsoft.com/office/officeart/2018/5/layout/IconLeafLabelList"/>
    <dgm:cxn modelId="{480307D7-9385-4775-9114-1DE7CAA1DF47}" type="presParOf" srcId="{FBE17607-D0E6-4A58-B06A-8F1FD25C8E08}" destId="{CBE8C61F-FED4-4616-8808-8AB8308A14EA}" srcOrd="0" destOrd="0" presId="urn:microsoft.com/office/officeart/2018/5/layout/IconLeafLabelList"/>
    <dgm:cxn modelId="{FD574304-C4D9-4FAF-9357-5EDD6D2E6696}" type="presParOf" srcId="{FBE17607-D0E6-4A58-B06A-8F1FD25C8E08}" destId="{97FFAD64-1088-4950-B78A-34C7E5CA06BE}" srcOrd="1" destOrd="0" presId="urn:microsoft.com/office/officeart/2018/5/layout/IconLeafLabelList"/>
    <dgm:cxn modelId="{9C81D9C3-8178-40E0-9390-7B62950EB321}" type="presParOf" srcId="{FBE17607-D0E6-4A58-B06A-8F1FD25C8E08}" destId="{A5C55D87-817D-40F7-B873-831F3A7B1369}" srcOrd="2" destOrd="0" presId="urn:microsoft.com/office/officeart/2018/5/layout/IconLeafLabelList"/>
    <dgm:cxn modelId="{7E56DB5D-E403-4840-A08C-395887F52DA6}" type="presParOf" srcId="{FBE17607-D0E6-4A58-B06A-8F1FD25C8E08}" destId="{C798EDFF-9FF6-4026-BB6E-D4A527A10145}" srcOrd="3" destOrd="0" presId="urn:microsoft.com/office/officeart/2018/5/layout/IconLeafLabelList"/>
    <dgm:cxn modelId="{8A08D4CF-EEF6-4EC4-8A16-161CCCEA2D3F}" type="presParOf" srcId="{E3A7540D-E2E8-4F4B-A8D3-39F04943AE28}" destId="{9860251E-37A7-483E-BEAC-047B6593A36E}" srcOrd="5" destOrd="0" presId="urn:microsoft.com/office/officeart/2018/5/layout/IconLeafLabelList"/>
    <dgm:cxn modelId="{57EDAEA5-2B50-4F89-B00D-CABEE4F148B2}" type="presParOf" srcId="{E3A7540D-E2E8-4F4B-A8D3-39F04943AE28}" destId="{A4F93158-A282-49A3-9EA1-01B60942F06F}" srcOrd="6" destOrd="0" presId="urn:microsoft.com/office/officeart/2018/5/layout/IconLeafLabelList"/>
    <dgm:cxn modelId="{5DE9CDE5-A1E4-4AC2-B5A2-203C399571CD}" type="presParOf" srcId="{A4F93158-A282-49A3-9EA1-01B60942F06F}" destId="{F0583077-8C7E-4D47-B059-818B56EBDD9A}" srcOrd="0" destOrd="0" presId="urn:microsoft.com/office/officeart/2018/5/layout/IconLeafLabelList"/>
    <dgm:cxn modelId="{921F702C-8575-4645-A36A-68BD3CB810B4}" type="presParOf" srcId="{A4F93158-A282-49A3-9EA1-01B60942F06F}" destId="{59C6BDC3-178D-41DF-A3BE-B2889C925B37}" srcOrd="1" destOrd="0" presId="urn:microsoft.com/office/officeart/2018/5/layout/IconLeafLabelList"/>
    <dgm:cxn modelId="{3CEC293C-4674-4E50-B77B-41FD2AD13945}" type="presParOf" srcId="{A4F93158-A282-49A3-9EA1-01B60942F06F}" destId="{D5A4708D-0AB0-4AC7-9F64-4465973076BF}" srcOrd="2" destOrd="0" presId="urn:microsoft.com/office/officeart/2018/5/layout/IconLeafLabelList"/>
    <dgm:cxn modelId="{F009EA3E-5A26-4087-BECB-18CDDA47BD18}" type="presParOf" srcId="{A4F93158-A282-49A3-9EA1-01B60942F06F}" destId="{8CB5D8BB-7684-4010-9C1B-5490C0AE5C12}" srcOrd="3" destOrd="0" presId="urn:microsoft.com/office/officeart/2018/5/layout/IconLeafLabelList"/>
    <dgm:cxn modelId="{B9DCAF0D-54E8-476F-8D84-9DFA2CFDADE2}" type="presParOf" srcId="{E3A7540D-E2E8-4F4B-A8D3-39F04943AE28}" destId="{49BC2659-A826-4072-AD35-0012E43CC0D6}" srcOrd="7" destOrd="0" presId="urn:microsoft.com/office/officeart/2018/5/layout/IconLeafLabelList"/>
    <dgm:cxn modelId="{307F2AF6-F089-4F24-A617-7C5B784987E2}" type="presParOf" srcId="{E3A7540D-E2E8-4F4B-A8D3-39F04943AE28}" destId="{FF550B70-E836-40FD-BA46-2F7FC60A4539}" srcOrd="8" destOrd="0" presId="urn:microsoft.com/office/officeart/2018/5/layout/IconLeafLabelList"/>
    <dgm:cxn modelId="{F9B2CA15-F054-4FF8-B4A4-C24659614165}" type="presParOf" srcId="{FF550B70-E836-40FD-BA46-2F7FC60A4539}" destId="{9D404892-9E74-48DC-AF79-4F12DE7E1FDA}" srcOrd="0" destOrd="0" presId="urn:microsoft.com/office/officeart/2018/5/layout/IconLeafLabelList"/>
    <dgm:cxn modelId="{5F12F398-71D2-4B8B-8097-9E2D64576AD0}" type="presParOf" srcId="{FF550B70-E836-40FD-BA46-2F7FC60A4539}" destId="{771E6B3B-FB69-441A-A74B-289821C68DAA}" srcOrd="1" destOrd="0" presId="urn:microsoft.com/office/officeart/2018/5/layout/IconLeafLabelList"/>
    <dgm:cxn modelId="{1B220C51-2563-45CE-ADD2-55CBE0229698}" type="presParOf" srcId="{FF550B70-E836-40FD-BA46-2F7FC60A4539}" destId="{ADD66FF8-F4F5-4769-BB5C-41396982029B}" srcOrd="2" destOrd="0" presId="urn:microsoft.com/office/officeart/2018/5/layout/IconLeafLabelList"/>
    <dgm:cxn modelId="{872D3FE2-BDA6-45FB-B49B-5528FFDC1061}" type="presParOf" srcId="{FF550B70-E836-40FD-BA46-2F7FC60A4539}" destId="{1A431155-BF23-43DF-9033-6DEEF958F8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DA7B1C-5239-4206-A140-48E92AC8E4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9E8216-13AD-446F-AEAB-288A6CFC51AE}">
      <dgm:prSet/>
      <dgm:spPr/>
      <dgm:t>
        <a:bodyPr/>
        <a:lstStyle/>
        <a:p>
          <a:pPr>
            <a:defRPr cap="all"/>
          </a:pPr>
          <a:r>
            <a:rPr lang="en-US"/>
            <a:t>Regular updates and maintenance.</a:t>
          </a:r>
        </a:p>
      </dgm:t>
    </dgm:pt>
    <dgm:pt modelId="{9454F5F6-F317-4659-8C69-4272384BCF09}" type="parTrans" cxnId="{C4D9B1AE-912F-468B-A6EA-0654A1060304}">
      <dgm:prSet/>
      <dgm:spPr/>
      <dgm:t>
        <a:bodyPr/>
        <a:lstStyle/>
        <a:p>
          <a:endParaRPr lang="en-US"/>
        </a:p>
      </dgm:t>
    </dgm:pt>
    <dgm:pt modelId="{0900554F-A989-4F54-8E89-6ACA50018E1D}" type="sibTrans" cxnId="{C4D9B1AE-912F-468B-A6EA-0654A1060304}">
      <dgm:prSet/>
      <dgm:spPr/>
      <dgm:t>
        <a:bodyPr/>
        <a:lstStyle/>
        <a:p>
          <a:endParaRPr lang="en-US"/>
        </a:p>
      </dgm:t>
    </dgm:pt>
    <dgm:pt modelId="{5CF527CA-AF82-46C5-B648-1171FF0E0AA8}">
      <dgm:prSet/>
      <dgm:spPr/>
      <dgm:t>
        <a:bodyPr/>
        <a:lstStyle/>
        <a:p>
          <a:pPr>
            <a:defRPr cap="all"/>
          </a:pPr>
          <a:r>
            <a:rPr lang="en-US"/>
            <a:t>Incorporate additional features.</a:t>
          </a:r>
        </a:p>
      </dgm:t>
    </dgm:pt>
    <dgm:pt modelId="{1F66E9A4-4D6F-4871-ABA5-4E4F42457249}" type="parTrans" cxnId="{43839E6A-4D0E-425B-833F-03AB8E26D0B0}">
      <dgm:prSet/>
      <dgm:spPr/>
      <dgm:t>
        <a:bodyPr/>
        <a:lstStyle/>
        <a:p>
          <a:endParaRPr lang="en-US"/>
        </a:p>
      </dgm:t>
    </dgm:pt>
    <dgm:pt modelId="{A464735D-5398-4DD4-B588-9D5AA347454E}" type="sibTrans" cxnId="{43839E6A-4D0E-425B-833F-03AB8E26D0B0}">
      <dgm:prSet/>
      <dgm:spPr/>
      <dgm:t>
        <a:bodyPr/>
        <a:lstStyle/>
        <a:p>
          <a:endParaRPr lang="en-US"/>
        </a:p>
      </dgm:t>
    </dgm:pt>
    <dgm:pt modelId="{184DDF38-ED8F-4BDA-A620-47D6249495D4}">
      <dgm:prSet/>
      <dgm:spPr/>
      <dgm:t>
        <a:bodyPr/>
        <a:lstStyle/>
        <a:p>
          <a:pPr>
            <a:defRPr cap="all"/>
          </a:pPr>
          <a:r>
            <a:rPr lang="en-US"/>
            <a:t>Explore advanced modeling techniques.</a:t>
          </a:r>
        </a:p>
      </dgm:t>
    </dgm:pt>
    <dgm:pt modelId="{4B4A9715-4062-467D-A57E-D1C79605B99B}" type="parTrans" cxnId="{D93AA8E9-E4FC-4FAA-B48B-753640DC6B00}">
      <dgm:prSet/>
      <dgm:spPr/>
      <dgm:t>
        <a:bodyPr/>
        <a:lstStyle/>
        <a:p>
          <a:endParaRPr lang="en-US"/>
        </a:p>
      </dgm:t>
    </dgm:pt>
    <dgm:pt modelId="{B90C1EF8-BDDE-4D08-B798-A3876E1122E3}" type="sibTrans" cxnId="{D93AA8E9-E4FC-4FAA-B48B-753640DC6B00}">
      <dgm:prSet/>
      <dgm:spPr/>
      <dgm:t>
        <a:bodyPr/>
        <a:lstStyle/>
        <a:p>
          <a:endParaRPr lang="en-US"/>
        </a:p>
      </dgm:t>
    </dgm:pt>
    <dgm:pt modelId="{C170139A-40E0-4F90-BB8E-0D299A81657F}">
      <dgm:prSet/>
      <dgm:spPr/>
      <dgm:t>
        <a:bodyPr/>
        <a:lstStyle/>
        <a:p>
          <a:pPr>
            <a:defRPr cap="all"/>
          </a:pPr>
          <a:r>
            <a:rPr lang="en-US"/>
            <a:t>Improve model interpretability.</a:t>
          </a:r>
        </a:p>
      </dgm:t>
    </dgm:pt>
    <dgm:pt modelId="{2007FAF1-A94F-40E6-9E5F-3904BBD659FE}" type="parTrans" cxnId="{D45B076F-B831-4E82-A7C9-B49B45592201}">
      <dgm:prSet/>
      <dgm:spPr/>
      <dgm:t>
        <a:bodyPr/>
        <a:lstStyle/>
        <a:p>
          <a:endParaRPr lang="en-US"/>
        </a:p>
      </dgm:t>
    </dgm:pt>
    <dgm:pt modelId="{5317088A-F93C-474B-91DC-C443F3EBD94F}" type="sibTrans" cxnId="{D45B076F-B831-4E82-A7C9-B49B45592201}">
      <dgm:prSet/>
      <dgm:spPr/>
      <dgm:t>
        <a:bodyPr/>
        <a:lstStyle/>
        <a:p>
          <a:endParaRPr lang="en-US"/>
        </a:p>
      </dgm:t>
    </dgm:pt>
    <dgm:pt modelId="{05D43126-B1A4-4725-B954-6AA4730E4FDF}">
      <dgm:prSet/>
      <dgm:spPr/>
      <dgm:t>
        <a:bodyPr/>
        <a:lstStyle/>
        <a:p>
          <a:pPr>
            <a:defRPr cap="all"/>
          </a:pPr>
          <a:r>
            <a:rPr lang="en-US"/>
            <a:t>Develop user-friendly interfaces.</a:t>
          </a:r>
        </a:p>
      </dgm:t>
    </dgm:pt>
    <dgm:pt modelId="{89C10A92-3779-4FCD-A718-D11FFFF74CE8}" type="parTrans" cxnId="{B7226620-2994-4D15-9668-D991CC735BD3}">
      <dgm:prSet/>
      <dgm:spPr/>
      <dgm:t>
        <a:bodyPr/>
        <a:lstStyle/>
        <a:p>
          <a:endParaRPr lang="en-US"/>
        </a:p>
      </dgm:t>
    </dgm:pt>
    <dgm:pt modelId="{ADEBECC5-F69B-4B20-922D-1A29B141006B}" type="sibTrans" cxnId="{B7226620-2994-4D15-9668-D991CC735BD3}">
      <dgm:prSet/>
      <dgm:spPr/>
      <dgm:t>
        <a:bodyPr/>
        <a:lstStyle/>
        <a:p>
          <a:endParaRPr lang="en-US"/>
        </a:p>
      </dgm:t>
    </dgm:pt>
    <dgm:pt modelId="{22673B26-C8A6-414E-A88C-9AAEDF0B8393}">
      <dgm:prSet/>
      <dgm:spPr/>
      <dgm:t>
        <a:bodyPr/>
        <a:lstStyle/>
        <a:p>
          <a:pPr>
            <a:defRPr cap="all"/>
          </a:pPr>
          <a:r>
            <a:rPr lang="en-US"/>
            <a:t>Collaborate with domain experts.</a:t>
          </a:r>
        </a:p>
      </dgm:t>
    </dgm:pt>
    <dgm:pt modelId="{133375A6-A7D6-42E3-A805-0DA209F57884}" type="parTrans" cxnId="{74216AAD-A314-4F73-8F53-8CFA00992F77}">
      <dgm:prSet/>
      <dgm:spPr/>
      <dgm:t>
        <a:bodyPr/>
        <a:lstStyle/>
        <a:p>
          <a:endParaRPr lang="en-US"/>
        </a:p>
      </dgm:t>
    </dgm:pt>
    <dgm:pt modelId="{060CB3DC-097D-4349-B636-22C7180E1F7B}" type="sibTrans" cxnId="{74216AAD-A314-4F73-8F53-8CFA00992F77}">
      <dgm:prSet/>
      <dgm:spPr/>
      <dgm:t>
        <a:bodyPr/>
        <a:lstStyle/>
        <a:p>
          <a:endParaRPr lang="en-US"/>
        </a:p>
      </dgm:t>
    </dgm:pt>
    <dgm:pt modelId="{A5AAD8D1-3B32-4A5F-90C3-4421F14DA69C}" type="pres">
      <dgm:prSet presAssocID="{CDDA7B1C-5239-4206-A140-48E92AC8E45E}" presName="root" presStyleCnt="0">
        <dgm:presLayoutVars>
          <dgm:dir/>
          <dgm:resizeHandles val="exact"/>
        </dgm:presLayoutVars>
      </dgm:prSet>
      <dgm:spPr/>
    </dgm:pt>
    <dgm:pt modelId="{AB7854C7-6202-4BAC-9C1B-DF818FD1EBA3}" type="pres">
      <dgm:prSet presAssocID="{FF9E8216-13AD-446F-AEAB-288A6CFC51AE}" presName="compNode" presStyleCnt="0"/>
      <dgm:spPr/>
    </dgm:pt>
    <dgm:pt modelId="{B3627EFB-E68C-4061-AF8D-C56C401DD3C5}" type="pres">
      <dgm:prSet presAssocID="{FF9E8216-13AD-446F-AEAB-288A6CFC51A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A12317-F7E7-4517-881C-48262C13137F}" type="pres">
      <dgm:prSet presAssocID="{FF9E8216-13AD-446F-AEAB-288A6CFC51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F1C03C8-D96D-4FF7-88A6-B80FD631204C}" type="pres">
      <dgm:prSet presAssocID="{FF9E8216-13AD-446F-AEAB-288A6CFC51AE}" presName="spaceRect" presStyleCnt="0"/>
      <dgm:spPr/>
    </dgm:pt>
    <dgm:pt modelId="{697C8D4A-DFFC-49B6-A2FD-8FFC9491C48A}" type="pres">
      <dgm:prSet presAssocID="{FF9E8216-13AD-446F-AEAB-288A6CFC51AE}" presName="textRect" presStyleLbl="revTx" presStyleIdx="0" presStyleCnt="6">
        <dgm:presLayoutVars>
          <dgm:chMax val="1"/>
          <dgm:chPref val="1"/>
        </dgm:presLayoutVars>
      </dgm:prSet>
      <dgm:spPr/>
    </dgm:pt>
    <dgm:pt modelId="{40E56734-28AF-47FE-8267-B9B411D46516}" type="pres">
      <dgm:prSet presAssocID="{0900554F-A989-4F54-8E89-6ACA50018E1D}" presName="sibTrans" presStyleCnt="0"/>
      <dgm:spPr/>
    </dgm:pt>
    <dgm:pt modelId="{658E6938-1CFD-4C02-84B0-F4F6636FF26B}" type="pres">
      <dgm:prSet presAssocID="{5CF527CA-AF82-46C5-B648-1171FF0E0AA8}" presName="compNode" presStyleCnt="0"/>
      <dgm:spPr/>
    </dgm:pt>
    <dgm:pt modelId="{726AE397-D558-4F29-8A1F-4325F21BFE03}" type="pres">
      <dgm:prSet presAssocID="{5CF527CA-AF82-46C5-B648-1171FF0E0AA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A7961E5-4DAB-43F0-98A4-37462A8B7139}" type="pres">
      <dgm:prSet presAssocID="{5CF527CA-AF82-46C5-B648-1171FF0E0A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A85E2F1-D618-4A42-8809-968E1C17A9A3}" type="pres">
      <dgm:prSet presAssocID="{5CF527CA-AF82-46C5-B648-1171FF0E0AA8}" presName="spaceRect" presStyleCnt="0"/>
      <dgm:spPr/>
    </dgm:pt>
    <dgm:pt modelId="{9D2E4710-C935-4E1D-86FC-231A934E59CA}" type="pres">
      <dgm:prSet presAssocID="{5CF527CA-AF82-46C5-B648-1171FF0E0AA8}" presName="textRect" presStyleLbl="revTx" presStyleIdx="1" presStyleCnt="6">
        <dgm:presLayoutVars>
          <dgm:chMax val="1"/>
          <dgm:chPref val="1"/>
        </dgm:presLayoutVars>
      </dgm:prSet>
      <dgm:spPr/>
    </dgm:pt>
    <dgm:pt modelId="{2921BDC7-AAF1-445A-AB43-8E30A2FE0DA4}" type="pres">
      <dgm:prSet presAssocID="{A464735D-5398-4DD4-B588-9D5AA347454E}" presName="sibTrans" presStyleCnt="0"/>
      <dgm:spPr/>
    </dgm:pt>
    <dgm:pt modelId="{77525729-C91E-44A6-BC56-99BCFE430512}" type="pres">
      <dgm:prSet presAssocID="{184DDF38-ED8F-4BDA-A620-47D6249495D4}" presName="compNode" presStyleCnt="0"/>
      <dgm:spPr/>
    </dgm:pt>
    <dgm:pt modelId="{0E47EE0E-E9D1-4FC7-8B02-05417BF6E13C}" type="pres">
      <dgm:prSet presAssocID="{184DDF38-ED8F-4BDA-A620-47D6249495D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F1AF30-73C4-4A80-BC60-A4786AE418F9}" type="pres">
      <dgm:prSet presAssocID="{184DDF38-ED8F-4BDA-A620-47D6249495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0A7FA8C-7148-449E-A411-1C73DDC1B0ED}" type="pres">
      <dgm:prSet presAssocID="{184DDF38-ED8F-4BDA-A620-47D6249495D4}" presName="spaceRect" presStyleCnt="0"/>
      <dgm:spPr/>
    </dgm:pt>
    <dgm:pt modelId="{31121DEF-B8C2-441C-9052-89044A8E3C5E}" type="pres">
      <dgm:prSet presAssocID="{184DDF38-ED8F-4BDA-A620-47D6249495D4}" presName="textRect" presStyleLbl="revTx" presStyleIdx="2" presStyleCnt="6">
        <dgm:presLayoutVars>
          <dgm:chMax val="1"/>
          <dgm:chPref val="1"/>
        </dgm:presLayoutVars>
      </dgm:prSet>
      <dgm:spPr/>
    </dgm:pt>
    <dgm:pt modelId="{F69FF740-9414-45CF-85F7-63D52FE2F7D8}" type="pres">
      <dgm:prSet presAssocID="{B90C1EF8-BDDE-4D08-B798-A3876E1122E3}" presName="sibTrans" presStyleCnt="0"/>
      <dgm:spPr/>
    </dgm:pt>
    <dgm:pt modelId="{C4177E82-CCE5-4E44-A25F-5D72CE2C36E9}" type="pres">
      <dgm:prSet presAssocID="{C170139A-40E0-4F90-BB8E-0D299A81657F}" presName="compNode" presStyleCnt="0"/>
      <dgm:spPr/>
    </dgm:pt>
    <dgm:pt modelId="{866193D8-B010-40AF-9D63-717A2088FE9E}" type="pres">
      <dgm:prSet presAssocID="{C170139A-40E0-4F90-BB8E-0D299A81657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6F945E-A25F-4D95-A282-FBAAB6AFED2C}" type="pres">
      <dgm:prSet presAssocID="{C170139A-40E0-4F90-BB8E-0D299A8165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F0647F-CB45-4753-A39A-9BBA116E0C07}" type="pres">
      <dgm:prSet presAssocID="{C170139A-40E0-4F90-BB8E-0D299A81657F}" presName="spaceRect" presStyleCnt="0"/>
      <dgm:spPr/>
    </dgm:pt>
    <dgm:pt modelId="{46B7E256-F175-4BA4-B95A-5BD44F584734}" type="pres">
      <dgm:prSet presAssocID="{C170139A-40E0-4F90-BB8E-0D299A81657F}" presName="textRect" presStyleLbl="revTx" presStyleIdx="3" presStyleCnt="6">
        <dgm:presLayoutVars>
          <dgm:chMax val="1"/>
          <dgm:chPref val="1"/>
        </dgm:presLayoutVars>
      </dgm:prSet>
      <dgm:spPr/>
    </dgm:pt>
    <dgm:pt modelId="{2B1EF2DF-A175-4B88-938A-CCA0F98613C0}" type="pres">
      <dgm:prSet presAssocID="{5317088A-F93C-474B-91DC-C443F3EBD94F}" presName="sibTrans" presStyleCnt="0"/>
      <dgm:spPr/>
    </dgm:pt>
    <dgm:pt modelId="{F62CA3A0-AF60-4E95-A0E4-6BBAAE18AAF3}" type="pres">
      <dgm:prSet presAssocID="{05D43126-B1A4-4725-B954-6AA4730E4FDF}" presName="compNode" presStyleCnt="0"/>
      <dgm:spPr/>
    </dgm:pt>
    <dgm:pt modelId="{CD40F335-0CBE-4A2E-AF4C-0AA010BF450D}" type="pres">
      <dgm:prSet presAssocID="{05D43126-B1A4-4725-B954-6AA4730E4FD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196D806-022F-4879-A0A2-6EAE09B841E7}" type="pres">
      <dgm:prSet presAssocID="{05D43126-B1A4-4725-B954-6AA4730E4F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CFDA58-0719-4A44-A281-105B858F2EB4}" type="pres">
      <dgm:prSet presAssocID="{05D43126-B1A4-4725-B954-6AA4730E4FDF}" presName="spaceRect" presStyleCnt="0"/>
      <dgm:spPr/>
    </dgm:pt>
    <dgm:pt modelId="{97FCCB47-C65E-43D2-BEE5-904C81750711}" type="pres">
      <dgm:prSet presAssocID="{05D43126-B1A4-4725-B954-6AA4730E4FDF}" presName="textRect" presStyleLbl="revTx" presStyleIdx="4" presStyleCnt="6">
        <dgm:presLayoutVars>
          <dgm:chMax val="1"/>
          <dgm:chPref val="1"/>
        </dgm:presLayoutVars>
      </dgm:prSet>
      <dgm:spPr/>
    </dgm:pt>
    <dgm:pt modelId="{EB005547-A998-4A06-AAE5-5C84585A7C7C}" type="pres">
      <dgm:prSet presAssocID="{ADEBECC5-F69B-4B20-922D-1A29B141006B}" presName="sibTrans" presStyleCnt="0"/>
      <dgm:spPr/>
    </dgm:pt>
    <dgm:pt modelId="{7EA7B5AC-6D1B-40F0-B283-34080D5E3AAB}" type="pres">
      <dgm:prSet presAssocID="{22673B26-C8A6-414E-A88C-9AAEDF0B8393}" presName="compNode" presStyleCnt="0"/>
      <dgm:spPr/>
    </dgm:pt>
    <dgm:pt modelId="{AE0FC53D-484C-41A8-9DB0-275849683514}" type="pres">
      <dgm:prSet presAssocID="{22673B26-C8A6-414E-A88C-9AAEDF0B839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F3353D1-ED26-4000-85F2-F9F6250E4282}" type="pres">
      <dgm:prSet presAssocID="{22673B26-C8A6-414E-A88C-9AAEDF0B83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D53C51-F4C2-4D31-A6A8-06DAE9ED5DD0}" type="pres">
      <dgm:prSet presAssocID="{22673B26-C8A6-414E-A88C-9AAEDF0B8393}" presName="spaceRect" presStyleCnt="0"/>
      <dgm:spPr/>
    </dgm:pt>
    <dgm:pt modelId="{8D8CBD19-E1CE-4C82-B9F1-DF4CCAA89558}" type="pres">
      <dgm:prSet presAssocID="{22673B26-C8A6-414E-A88C-9AAEDF0B83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7226620-2994-4D15-9668-D991CC735BD3}" srcId="{CDDA7B1C-5239-4206-A140-48E92AC8E45E}" destId="{05D43126-B1A4-4725-B954-6AA4730E4FDF}" srcOrd="4" destOrd="0" parTransId="{89C10A92-3779-4FCD-A718-D11FFFF74CE8}" sibTransId="{ADEBECC5-F69B-4B20-922D-1A29B141006B}"/>
    <dgm:cxn modelId="{C80D924A-DDB6-4FBD-B220-FA1E604998DF}" type="presOf" srcId="{CDDA7B1C-5239-4206-A140-48E92AC8E45E}" destId="{A5AAD8D1-3B32-4A5F-90C3-4421F14DA69C}" srcOrd="0" destOrd="0" presId="urn:microsoft.com/office/officeart/2018/5/layout/IconLeafLabelList"/>
    <dgm:cxn modelId="{43839E6A-4D0E-425B-833F-03AB8E26D0B0}" srcId="{CDDA7B1C-5239-4206-A140-48E92AC8E45E}" destId="{5CF527CA-AF82-46C5-B648-1171FF0E0AA8}" srcOrd="1" destOrd="0" parTransId="{1F66E9A4-4D6F-4871-ABA5-4E4F42457249}" sibTransId="{A464735D-5398-4DD4-B588-9D5AA347454E}"/>
    <dgm:cxn modelId="{D45B076F-B831-4E82-A7C9-B49B45592201}" srcId="{CDDA7B1C-5239-4206-A140-48E92AC8E45E}" destId="{C170139A-40E0-4F90-BB8E-0D299A81657F}" srcOrd="3" destOrd="0" parTransId="{2007FAF1-A94F-40E6-9E5F-3904BBD659FE}" sibTransId="{5317088A-F93C-474B-91DC-C443F3EBD94F}"/>
    <dgm:cxn modelId="{E2D04179-D3D1-49EE-9290-91AF6C9AAE0E}" type="presOf" srcId="{05D43126-B1A4-4725-B954-6AA4730E4FDF}" destId="{97FCCB47-C65E-43D2-BEE5-904C81750711}" srcOrd="0" destOrd="0" presId="urn:microsoft.com/office/officeart/2018/5/layout/IconLeafLabelList"/>
    <dgm:cxn modelId="{A644C68F-CB9E-47A6-B6DA-873BAE6E05E3}" type="presOf" srcId="{184DDF38-ED8F-4BDA-A620-47D6249495D4}" destId="{31121DEF-B8C2-441C-9052-89044A8E3C5E}" srcOrd="0" destOrd="0" presId="urn:microsoft.com/office/officeart/2018/5/layout/IconLeafLabelList"/>
    <dgm:cxn modelId="{3B4A0A97-8EBF-4378-A5DD-D9B75F097656}" type="presOf" srcId="{C170139A-40E0-4F90-BB8E-0D299A81657F}" destId="{46B7E256-F175-4BA4-B95A-5BD44F584734}" srcOrd="0" destOrd="0" presId="urn:microsoft.com/office/officeart/2018/5/layout/IconLeafLabelList"/>
    <dgm:cxn modelId="{73245B9C-34E2-417E-B6E7-308A93D4C8F2}" type="presOf" srcId="{22673B26-C8A6-414E-A88C-9AAEDF0B8393}" destId="{8D8CBD19-E1CE-4C82-B9F1-DF4CCAA89558}" srcOrd="0" destOrd="0" presId="urn:microsoft.com/office/officeart/2018/5/layout/IconLeafLabelList"/>
    <dgm:cxn modelId="{8D2C25A0-2034-4DB5-BE9D-DEC00D272446}" type="presOf" srcId="{5CF527CA-AF82-46C5-B648-1171FF0E0AA8}" destId="{9D2E4710-C935-4E1D-86FC-231A934E59CA}" srcOrd="0" destOrd="0" presId="urn:microsoft.com/office/officeart/2018/5/layout/IconLeafLabelList"/>
    <dgm:cxn modelId="{74216AAD-A314-4F73-8F53-8CFA00992F77}" srcId="{CDDA7B1C-5239-4206-A140-48E92AC8E45E}" destId="{22673B26-C8A6-414E-A88C-9AAEDF0B8393}" srcOrd="5" destOrd="0" parTransId="{133375A6-A7D6-42E3-A805-0DA209F57884}" sibTransId="{060CB3DC-097D-4349-B636-22C7180E1F7B}"/>
    <dgm:cxn modelId="{C4D9B1AE-912F-468B-A6EA-0654A1060304}" srcId="{CDDA7B1C-5239-4206-A140-48E92AC8E45E}" destId="{FF9E8216-13AD-446F-AEAB-288A6CFC51AE}" srcOrd="0" destOrd="0" parTransId="{9454F5F6-F317-4659-8C69-4272384BCF09}" sibTransId="{0900554F-A989-4F54-8E89-6ACA50018E1D}"/>
    <dgm:cxn modelId="{ACE442C3-C422-4CA6-96EA-C94D31C8276C}" type="presOf" srcId="{FF9E8216-13AD-446F-AEAB-288A6CFC51AE}" destId="{697C8D4A-DFFC-49B6-A2FD-8FFC9491C48A}" srcOrd="0" destOrd="0" presId="urn:microsoft.com/office/officeart/2018/5/layout/IconLeafLabelList"/>
    <dgm:cxn modelId="{D93AA8E9-E4FC-4FAA-B48B-753640DC6B00}" srcId="{CDDA7B1C-5239-4206-A140-48E92AC8E45E}" destId="{184DDF38-ED8F-4BDA-A620-47D6249495D4}" srcOrd="2" destOrd="0" parTransId="{4B4A9715-4062-467D-A57E-D1C79605B99B}" sibTransId="{B90C1EF8-BDDE-4D08-B798-A3876E1122E3}"/>
    <dgm:cxn modelId="{811F4981-5902-4671-B63E-09B47D53D626}" type="presParOf" srcId="{A5AAD8D1-3B32-4A5F-90C3-4421F14DA69C}" destId="{AB7854C7-6202-4BAC-9C1B-DF818FD1EBA3}" srcOrd="0" destOrd="0" presId="urn:microsoft.com/office/officeart/2018/5/layout/IconLeafLabelList"/>
    <dgm:cxn modelId="{CFF5DF6C-8BFF-47B5-B47E-27D444E7E432}" type="presParOf" srcId="{AB7854C7-6202-4BAC-9C1B-DF818FD1EBA3}" destId="{B3627EFB-E68C-4061-AF8D-C56C401DD3C5}" srcOrd="0" destOrd="0" presId="urn:microsoft.com/office/officeart/2018/5/layout/IconLeafLabelList"/>
    <dgm:cxn modelId="{F76E7F10-5F06-4599-84F2-190E6CBDE973}" type="presParOf" srcId="{AB7854C7-6202-4BAC-9C1B-DF818FD1EBA3}" destId="{B7A12317-F7E7-4517-881C-48262C13137F}" srcOrd="1" destOrd="0" presId="urn:microsoft.com/office/officeart/2018/5/layout/IconLeafLabelList"/>
    <dgm:cxn modelId="{E1917FCC-EB6F-4E0E-A1DA-A338654B1672}" type="presParOf" srcId="{AB7854C7-6202-4BAC-9C1B-DF818FD1EBA3}" destId="{AF1C03C8-D96D-4FF7-88A6-B80FD631204C}" srcOrd="2" destOrd="0" presId="urn:microsoft.com/office/officeart/2018/5/layout/IconLeafLabelList"/>
    <dgm:cxn modelId="{111EA5BB-8531-48EF-84F6-4D784B3D232E}" type="presParOf" srcId="{AB7854C7-6202-4BAC-9C1B-DF818FD1EBA3}" destId="{697C8D4A-DFFC-49B6-A2FD-8FFC9491C48A}" srcOrd="3" destOrd="0" presId="urn:microsoft.com/office/officeart/2018/5/layout/IconLeafLabelList"/>
    <dgm:cxn modelId="{6C5F09E7-D020-4C47-8F09-EA2DA491DE40}" type="presParOf" srcId="{A5AAD8D1-3B32-4A5F-90C3-4421F14DA69C}" destId="{40E56734-28AF-47FE-8267-B9B411D46516}" srcOrd="1" destOrd="0" presId="urn:microsoft.com/office/officeart/2018/5/layout/IconLeafLabelList"/>
    <dgm:cxn modelId="{23F25020-C48F-4C40-B3BB-2E0AC40D74E0}" type="presParOf" srcId="{A5AAD8D1-3B32-4A5F-90C3-4421F14DA69C}" destId="{658E6938-1CFD-4C02-84B0-F4F6636FF26B}" srcOrd="2" destOrd="0" presId="urn:microsoft.com/office/officeart/2018/5/layout/IconLeafLabelList"/>
    <dgm:cxn modelId="{DBE49E0A-1BFF-463D-A56A-02C7735F48E4}" type="presParOf" srcId="{658E6938-1CFD-4C02-84B0-F4F6636FF26B}" destId="{726AE397-D558-4F29-8A1F-4325F21BFE03}" srcOrd="0" destOrd="0" presId="urn:microsoft.com/office/officeart/2018/5/layout/IconLeafLabelList"/>
    <dgm:cxn modelId="{1288043C-5F7F-4DA8-8878-355D0595DB07}" type="presParOf" srcId="{658E6938-1CFD-4C02-84B0-F4F6636FF26B}" destId="{6A7961E5-4DAB-43F0-98A4-37462A8B7139}" srcOrd="1" destOrd="0" presId="urn:microsoft.com/office/officeart/2018/5/layout/IconLeafLabelList"/>
    <dgm:cxn modelId="{58922C10-F3D2-4BAE-89AA-7D706AA50B6A}" type="presParOf" srcId="{658E6938-1CFD-4C02-84B0-F4F6636FF26B}" destId="{CA85E2F1-D618-4A42-8809-968E1C17A9A3}" srcOrd="2" destOrd="0" presId="urn:microsoft.com/office/officeart/2018/5/layout/IconLeafLabelList"/>
    <dgm:cxn modelId="{A93B57C4-BD7E-43BE-95F1-CD5CC6C9C427}" type="presParOf" srcId="{658E6938-1CFD-4C02-84B0-F4F6636FF26B}" destId="{9D2E4710-C935-4E1D-86FC-231A934E59CA}" srcOrd="3" destOrd="0" presId="urn:microsoft.com/office/officeart/2018/5/layout/IconLeafLabelList"/>
    <dgm:cxn modelId="{35D58329-53A9-4A92-BA45-88907C4D2066}" type="presParOf" srcId="{A5AAD8D1-3B32-4A5F-90C3-4421F14DA69C}" destId="{2921BDC7-AAF1-445A-AB43-8E30A2FE0DA4}" srcOrd="3" destOrd="0" presId="urn:microsoft.com/office/officeart/2018/5/layout/IconLeafLabelList"/>
    <dgm:cxn modelId="{80685956-5B24-448C-A194-582593F1D0A7}" type="presParOf" srcId="{A5AAD8D1-3B32-4A5F-90C3-4421F14DA69C}" destId="{77525729-C91E-44A6-BC56-99BCFE430512}" srcOrd="4" destOrd="0" presId="urn:microsoft.com/office/officeart/2018/5/layout/IconLeafLabelList"/>
    <dgm:cxn modelId="{0F3BE69E-EA73-4430-A1D0-936BE9E9348F}" type="presParOf" srcId="{77525729-C91E-44A6-BC56-99BCFE430512}" destId="{0E47EE0E-E9D1-4FC7-8B02-05417BF6E13C}" srcOrd="0" destOrd="0" presId="urn:microsoft.com/office/officeart/2018/5/layout/IconLeafLabelList"/>
    <dgm:cxn modelId="{298B62A5-8D99-4160-981B-CDCF15A05854}" type="presParOf" srcId="{77525729-C91E-44A6-BC56-99BCFE430512}" destId="{F7F1AF30-73C4-4A80-BC60-A4786AE418F9}" srcOrd="1" destOrd="0" presId="urn:microsoft.com/office/officeart/2018/5/layout/IconLeafLabelList"/>
    <dgm:cxn modelId="{04385914-561B-49C0-8F6B-DCFFEB009965}" type="presParOf" srcId="{77525729-C91E-44A6-BC56-99BCFE430512}" destId="{50A7FA8C-7148-449E-A411-1C73DDC1B0ED}" srcOrd="2" destOrd="0" presId="urn:microsoft.com/office/officeart/2018/5/layout/IconLeafLabelList"/>
    <dgm:cxn modelId="{AA0C7808-546E-4A7C-BA0C-131D1AAB31EA}" type="presParOf" srcId="{77525729-C91E-44A6-BC56-99BCFE430512}" destId="{31121DEF-B8C2-441C-9052-89044A8E3C5E}" srcOrd="3" destOrd="0" presId="urn:microsoft.com/office/officeart/2018/5/layout/IconLeafLabelList"/>
    <dgm:cxn modelId="{75010FF3-1B3A-409E-8326-279155DD71E6}" type="presParOf" srcId="{A5AAD8D1-3B32-4A5F-90C3-4421F14DA69C}" destId="{F69FF740-9414-45CF-85F7-63D52FE2F7D8}" srcOrd="5" destOrd="0" presId="urn:microsoft.com/office/officeart/2018/5/layout/IconLeafLabelList"/>
    <dgm:cxn modelId="{0BBC6659-7E32-4242-BBE9-7F2962E0CFB0}" type="presParOf" srcId="{A5AAD8D1-3B32-4A5F-90C3-4421F14DA69C}" destId="{C4177E82-CCE5-4E44-A25F-5D72CE2C36E9}" srcOrd="6" destOrd="0" presId="urn:microsoft.com/office/officeart/2018/5/layout/IconLeafLabelList"/>
    <dgm:cxn modelId="{FD3B8944-244A-4930-B048-6D0CA12CF551}" type="presParOf" srcId="{C4177E82-CCE5-4E44-A25F-5D72CE2C36E9}" destId="{866193D8-B010-40AF-9D63-717A2088FE9E}" srcOrd="0" destOrd="0" presId="urn:microsoft.com/office/officeart/2018/5/layout/IconLeafLabelList"/>
    <dgm:cxn modelId="{9726097A-260B-458A-A124-CE2BAB3B22DD}" type="presParOf" srcId="{C4177E82-CCE5-4E44-A25F-5D72CE2C36E9}" destId="{F46F945E-A25F-4D95-A282-FBAAB6AFED2C}" srcOrd="1" destOrd="0" presId="urn:microsoft.com/office/officeart/2018/5/layout/IconLeafLabelList"/>
    <dgm:cxn modelId="{1FB35123-375A-452D-AB2C-CDEDD38F5EFB}" type="presParOf" srcId="{C4177E82-CCE5-4E44-A25F-5D72CE2C36E9}" destId="{16F0647F-CB45-4753-A39A-9BBA116E0C07}" srcOrd="2" destOrd="0" presId="urn:microsoft.com/office/officeart/2018/5/layout/IconLeafLabelList"/>
    <dgm:cxn modelId="{0B5C1A0A-B42E-4B77-9A54-E1470A0C895F}" type="presParOf" srcId="{C4177E82-CCE5-4E44-A25F-5D72CE2C36E9}" destId="{46B7E256-F175-4BA4-B95A-5BD44F584734}" srcOrd="3" destOrd="0" presId="urn:microsoft.com/office/officeart/2018/5/layout/IconLeafLabelList"/>
    <dgm:cxn modelId="{9F8ED3E5-C879-4C0B-A7B3-05F1EC53F89E}" type="presParOf" srcId="{A5AAD8D1-3B32-4A5F-90C3-4421F14DA69C}" destId="{2B1EF2DF-A175-4B88-938A-CCA0F98613C0}" srcOrd="7" destOrd="0" presId="urn:microsoft.com/office/officeart/2018/5/layout/IconLeafLabelList"/>
    <dgm:cxn modelId="{BBF0B90E-4EC0-4DFE-B546-A0230781EC17}" type="presParOf" srcId="{A5AAD8D1-3B32-4A5F-90C3-4421F14DA69C}" destId="{F62CA3A0-AF60-4E95-A0E4-6BBAAE18AAF3}" srcOrd="8" destOrd="0" presId="urn:microsoft.com/office/officeart/2018/5/layout/IconLeafLabelList"/>
    <dgm:cxn modelId="{BD68AC92-0B20-48AC-A4DB-BA9A8EA2C4EB}" type="presParOf" srcId="{F62CA3A0-AF60-4E95-A0E4-6BBAAE18AAF3}" destId="{CD40F335-0CBE-4A2E-AF4C-0AA010BF450D}" srcOrd="0" destOrd="0" presId="urn:microsoft.com/office/officeart/2018/5/layout/IconLeafLabelList"/>
    <dgm:cxn modelId="{CB892273-CB99-4363-ADC5-919DAC5267F1}" type="presParOf" srcId="{F62CA3A0-AF60-4E95-A0E4-6BBAAE18AAF3}" destId="{C196D806-022F-4879-A0A2-6EAE09B841E7}" srcOrd="1" destOrd="0" presId="urn:microsoft.com/office/officeart/2018/5/layout/IconLeafLabelList"/>
    <dgm:cxn modelId="{352C6F83-FA34-41C7-9A3D-548FB7000ED4}" type="presParOf" srcId="{F62CA3A0-AF60-4E95-A0E4-6BBAAE18AAF3}" destId="{F5CFDA58-0719-4A44-A281-105B858F2EB4}" srcOrd="2" destOrd="0" presId="urn:microsoft.com/office/officeart/2018/5/layout/IconLeafLabelList"/>
    <dgm:cxn modelId="{395D0E89-06B7-4CE8-91AA-C0FC88B7DD6F}" type="presParOf" srcId="{F62CA3A0-AF60-4E95-A0E4-6BBAAE18AAF3}" destId="{97FCCB47-C65E-43D2-BEE5-904C81750711}" srcOrd="3" destOrd="0" presId="urn:microsoft.com/office/officeart/2018/5/layout/IconLeafLabelList"/>
    <dgm:cxn modelId="{502AE08A-97C4-4F4E-A45A-F6F218DAD4EC}" type="presParOf" srcId="{A5AAD8D1-3B32-4A5F-90C3-4421F14DA69C}" destId="{EB005547-A998-4A06-AAE5-5C84585A7C7C}" srcOrd="9" destOrd="0" presId="urn:microsoft.com/office/officeart/2018/5/layout/IconLeafLabelList"/>
    <dgm:cxn modelId="{CA3431D5-83A1-478F-A760-AA4353D376B1}" type="presParOf" srcId="{A5AAD8D1-3B32-4A5F-90C3-4421F14DA69C}" destId="{7EA7B5AC-6D1B-40F0-B283-34080D5E3AAB}" srcOrd="10" destOrd="0" presId="urn:microsoft.com/office/officeart/2018/5/layout/IconLeafLabelList"/>
    <dgm:cxn modelId="{CD8A8472-C011-4DF7-9796-1EEF80EDFBFF}" type="presParOf" srcId="{7EA7B5AC-6D1B-40F0-B283-34080D5E3AAB}" destId="{AE0FC53D-484C-41A8-9DB0-275849683514}" srcOrd="0" destOrd="0" presId="urn:microsoft.com/office/officeart/2018/5/layout/IconLeafLabelList"/>
    <dgm:cxn modelId="{BCDC53EE-A43B-4465-B4C2-3F99EE2672C9}" type="presParOf" srcId="{7EA7B5AC-6D1B-40F0-B283-34080D5E3AAB}" destId="{DF3353D1-ED26-4000-85F2-F9F6250E4282}" srcOrd="1" destOrd="0" presId="urn:microsoft.com/office/officeart/2018/5/layout/IconLeafLabelList"/>
    <dgm:cxn modelId="{7308A04D-55D3-4C02-8746-D8A8DF6D267F}" type="presParOf" srcId="{7EA7B5AC-6D1B-40F0-B283-34080D5E3AAB}" destId="{D8D53C51-F4C2-4D31-A6A8-06DAE9ED5DD0}" srcOrd="2" destOrd="0" presId="urn:microsoft.com/office/officeart/2018/5/layout/IconLeafLabelList"/>
    <dgm:cxn modelId="{F8D322CB-2815-4722-9674-524BB59E2987}" type="presParOf" srcId="{7EA7B5AC-6D1B-40F0-B283-34080D5E3AAB}" destId="{8D8CBD19-E1CE-4C82-B9F1-DF4CCAA895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3A09C5-2AFC-4C20-8355-6D0EE727F3D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610941-B6FE-4CA3-B075-97ACFD65C2A0}">
      <dgm:prSet/>
      <dgm:spPr/>
      <dgm:t>
        <a:bodyPr/>
        <a:lstStyle/>
        <a:p>
          <a:r>
            <a:rPr lang="en-US"/>
            <a:t>Concerns:</a:t>
          </a:r>
        </a:p>
      </dgm:t>
    </dgm:pt>
    <dgm:pt modelId="{5B11369B-E242-4097-B06E-D1E9A699B55E}" type="parTrans" cxnId="{B4C16B82-64E3-4C39-80DF-816F390E342D}">
      <dgm:prSet/>
      <dgm:spPr/>
      <dgm:t>
        <a:bodyPr/>
        <a:lstStyle/>
        <a:p>
          <a:endParaRPr lang="en-US"/>
        </a:p>
      </dgm:t>
    </dgm:pt>
    <dgm:pt modelId="{7AFFB4DB-57D9-4E38-89F3-E38A8AE50F8D}" type="sibTrans" cxnId="{B4C16B82-64E3-4C39-80DF-816F390E342D}">
      <dgm:prSet/>
      <dgm:spPr/>
      <dgm:t>
        <a:bodyPr/>
        <a:lstStyle/>
        <a:p>
          <a:endParaRPr lang="en-US"/>
        </a:p>
      </dgm:t>
    </dgm:pt>
    <dgm:pt modelId="{DD6AC013-8FA0-4CAE-A554-2418DC86DFEF}">
      <dgm:prSet/>
      <dgm:spPr/>
      <dgm:t>
        <a:bodyPr/>
        <a:lstStyle/>
        <a:p>
          <a:r>
            <a:rPr lang="en-US"/>
            <a:t>Data privacy and security.</a:t>
          </a:r>
        </a:p>
      </dgm:t>
    </dgm:pt>
    <dgm:pt modelId="{04FECB95-9D97-464A-8B38-5A0FE9C56097}" type="parTrans" cxnId="{AB974BB0-6FB4-42FC-AECB-852AC83CA865}">
      <dgm:prSet/>
      <dgm:spPr/>
      <dgm:t>
        <a:bodyPr/>
        <a:lstStyle/>
        <a:p>
          <a:endParaRPr lang="en-US"/>
        </a:p>
      </dgm:t>
    </dgm:pt>
    <dgm:pt modelId="{3F6BCEB8-50E1-40D4-967A-2243B62EEC05}" type="sibTrans" cxnId="{AB974BB0-6FB4-42FC-AECB-852AC83CA865}">
      <dgm:prSet/>
      <dgm:spPr/>
      <dgm:t>
        <a:bodyPr/>
        <a:lstStyle/>
        <a:p>
          <a:endParaRPr lang="en-US"/>
        </a:p>
      </dgm:t>
    </dgm:pt>
    <dgm:pt modelId="{41EB3566-76C6-41C6-873A-93DD3992B0F3}">
      <dgm:prSet/>
      <dgm:spPr/>
      <dgm:t>
        <a:bodyPr/>
        <a:lstStyle/>
        <a:p>
          <a:r>
            <a:rPr lang="en-US"/>
            <a:t>Bias and fairness.</a:t>
          </a:r>
        </a:p>
      </dgm:t>
    </dgm:pt>
    <dgm:pt modelId="{94F050CD-0949-42C1-969E-E418397E2131}" type="parTrans" cxnId="{0480CD3E-EE2E-4CAF-81DD-319929BC2A12}">
      <dgm:prSet/>
      <dgm:spPr/>
      <dgm:t>
        <a:bodyPr/>
        <a:lstStyle/>
        <a:p>
          <a:endParaRPr lang="en-US"/>
        </a:p>
      </dgm:t>
    </dgm:pt>
    <dgm:pt modelId="{6D8B850B-1338-4C30-90CA-5856FD65CA40}" type="sibTrans" cxnId="{0480CD3E-EE2E-4CAF-81DD-319929BC2A12}">
      <dgm:prSet/>
      <dgm:spPr/>
      <dgm:t>
        <a:bodyPr/>
        <a:lstStyle/>
        <a:p>
          <a:endParaRPr lang="en-US"/>
        </a:p>
      </dgm:t>
    </dgm:pt>
    <dgm:pt modelId="{81538D48-DEEE-4B30-B134-AA8515D47406}">
      <dgm:prSet/>
      <dgm:spPr/>
      <dgm:t>
        <a:bodyPr/>
        <a:lstStyle/>
        <a:p>
          <a:r>
            <a:rPr lang="en-US"/>
            <a:t>Transparency and accountability.</a:t>
          </a:r>
        </a:p>
      </dgm:t>
    </dgm:pt>
    <dgm:pt modelId="{BFF6C9DA-5E21-43E9-B30F-5E4E3573A007}" type="parTrans" cxnId="{21287417-241C-433F-A408-C1C4C985726E}">
      <dgm:prSet/>
      <dgm:spPr/>
      <dgm:t>
        <a:bodyPr/>
        <a:lstStyle/>
        <a:p>
          <a:endParaRPr lang="en-US"/>
        </a:p>
      </dgm:t>
    </dgm:pt>
    <dgm:pt modelId="{5192F3B9-6661-46A9-8526-0289BF1FBB20}" type="sibTrans" cxnId="{21287417-241C-433F-A408-C1C4C985726E}">
      <dgm:prSet/>
      <dgm:spPr/>
      <dgm:t>
        <a:bodyPr/>
        <a:lstStyle/>
        <a:p>
          <a:endParaRPr lang="en-US"/>
        </a:p>
      </dgm:t>
    </dgm:pt>
    <dgm:pt modelId="{5E4C2186-03A0-4B40-95FA-7E0EADE07330}">
      <dgm:prSet/>
      <dgm:spPr/>
      <dgm:t>
        <a:bodyPr/>
        <a:lstStyle/>
        <a:p>
          <a:r>
            <a:rPr lang="en-US"/>
            <a:t>Market impact.</a:t>
          </a:r>
        </a:p>
      </dgm:t>
    </dgm:pt>
    <dgm:pt modelId="{6492A9C7-23D6-4D09-AACE-481B80F0A777}" type="parTrans" cxnId="{788E7E94-F3CB-42A6-8396-81D18D548AEA}">
      <dgm:prSet/>
      <dgm:spPr/>
      <dgm:t>
        <a:bodyPr/>
        <a:lstStyle/>
        <a:p>
          <a:endParaRPr lang="en-US"/>
        </a:p>
      </dgm:t>
    </dgm:pt>
    <dgm:pt modelId="{5D1C5E2D-7604-47B4-A2BB-AEDFDD676B63}" type="sibTrans" cxnId="{788E7E94-F3CB-42A6-8396-81D18D548AEA}">
      <dgm:prSet/>
      <dgm:spPr/>
      <dgm:t>
        <a:bodyPr/>
        <a:lstStyle/>
        <a:p>
          <a:endParaRPr lang="en-US"/>
        </a:p>
      </dgm:t>
    </dgm:pt>
    <dgm:pt modelId="{015CEBC4-4480-456D-8B41-29C8A580B72F}">
      <dgm:prSet/>
      <dgm:spPr/>
      <dgm:t>
        <a:bodyPr/>
        <a:lstStyle/>
        <a:p>
          <a:r>
            <a:rPr lang="en-US"/>
            <a:t>Mitigations:</a:t>
          </a:r>
        </a:p>
      </dgm:t>
    </dgm:pt>
    <dgm:pt modelId="{E3CD0FA9-EBC6-4F8B-9C7F-93A6AB06F23F}" type="parTrans" cxnId="{329A2C4F-2B54-4A95-A257-6BB9DB36D768}">
      <dgm:prSet/>
      <dgm:spPr/>
      <dgm:t>
        <a:bodyPr/>
        <a:lstStyle/>
        <a:p>
          <a:endParaRPr lang="en-US"/>
        </a:p>
      </dgm:t>
    </dgm:pt>
    <dgm:pt modelId="{0AFDDE6B-9F37-46C4-A165-3F799C043C43}" type="sibTrans" cxnId="{329A2C4F-2B54-4A95-A257-6BB9DB36D768}">
      <dgm:prSet/>
      <dgm:spPr/>
      <dgm:t>
        <a:bodyPr/>
        <a:lstStyle/>
        <a:p>
          <a:endParaRPr lang="en-US"/>
        </a:p>
      </dgm:t>
    </dgm:pt>
    <dgm:pt modelId="{154A8C07-EF0E-40FD-8A47-A7F50AD31FDA}">
      <dgm:prSet/>
      <dgm:spPr/>
      <dgm:t>
        <a:bodyPr/>
        <a:lstStyle/>
        <a:p>
          <a:r>
            <a:rPr lang="en-US"/>
            <a:t>Data protection measures.</a:t>
          </a:r>
        </a:p>
      </dgm:t>
    </dgm:pt>
    <dgm:pt modelId="{A9882348-3ACF-40B1-AC39-4A963E28DAB9}" type="parTrans" cxnId="{367681AE-4BB2-4905-883A-2C7E0B0C7EC9}">
      <dgm:prSet/>
      <dgm:spPr/>
      <dgm:t>
        <a:bodyPr/>
        <a:lstStyle/>
        <a:p>
          <a:endParaRPr lang="en-US"/>
        </a:p>
      </dgm:t>
    </dgm:pt>
    <dgm:pt modelId="{132FE3DB-68BE-4690-A859-02BC1D23ED97}" type="sibTrans" cxnId="{367681AE-4BB2-4905-883A-2C7E0B0C7EC9}">
      <dgm:prSet/>
      <dgm:spPr/>
      <dgm:t>
        <a:bodyPr/>
        <a:lstStyle/>
        <a:p>
          <a:endParaRPr lang="en-US"/>
        </a:p>
      </dgm:t>
    </dgm:pt>
    <dgm:pt modelId="{41D2D767-AFED-4C5B-B4BD-C1D8992D18CA}">
      <dgm:prSet/>
      <dgm:spPr/>
      <dgm:t>
        <a:bodyPr/>
        <a:lstStyle/>
        <a:p>
          <a:r>
            <a:rPr lang="en-US"/>
            <a:t>Regular audits for bias.</a:t>
          </a:r>
        </a:p>
      </dgm:t>
    </dgm:pt>
    <dgm:pt modelId="{55A5CA72-D68F-4E1F-B2DC-DD90D9467167}" type="parTrans" cxnId="{F80781B2-955A-4A3B-AA38-77EB0419215F}">
      <dgm:prSet/>
      <dgm:spPr/>
      <dgm:t>
        <a:bodyPr/>
        <a:lstStyle/>
        <a:p>
          <a:endParaRPr lang="en-US"/>
        </a:p>
      </dgm:t>
    </dgm:pt>
    <dgm:pt modelId="{3D8A878D-645D-4BFF-B87C-864226558515}" type="sibTrans" cxnId="{F80781B2-955A-4A3B-AA38-77EB0419215F}">
      <dgm:prSet/>
      <dgm:spPr/>
      <dgm:t>
        <a:bodyPr/>
        <a:lstStyle/>
        <a:p>
          <a:endParaRPr lang="en-US"/>
        </a:p>
      </dgm:t>
    </dgm:pt>
    <dgm:pt modelId="{336B6603-67E5-40A4-AC7C-AA4CE9A71592}">
      <dgm:prSet/>
      <dgm:spPr/>
      <dgm:t>
        <a:bodyPr/>
        <a:lstStyle/>
        <a:p>
          <a:r>
            <a:rPr lang="en-US"/>
            <a:t>Use interpretable models.</a:t>
          </a:r>
        </a:p>
      </dgm:t>
    </dgm:pt>
    <dgm:pt modelId="{640D9392-6DFC-4161-A77F-8DD7C15608C3}" type="parTrans" cxnId="{C5E3178A-AA0C-4739-B41C-99F09C8B1974}">
      <dgm:prSet/>
      <dgm:spPr/>
      <dgm:t>
        <a:bodyPr/>
        <a:lstStyle/>
        <a:p>
          <a:endParaRPr lang="en-US"/>
        </a:p>
      </dgm:t>
    </dgm:pt>
    <dgm:pt modelId="{8082521A-6CB5-4675-95E9-D7956808750F}" type="sibTrans" cxnId="{C5E3178A-AA0C-4739-B41C-99F09C8B1974}">
      <dgm:prSet/>
      <dgm:spPr/>
      <dgm:t>
        <a:bodyPr/>
        <a:lstStyle/>
        <a:p>
          <a:endParaRPr lang="en-US"/>
        </a:p>
      </dgm:t>
    </dgm:pt>
    <dgm:pt modelId="{9410BB56-CD6B-4671-85BF-A022431B96E7}">
      <dgm:prSet/>
      <dgm:spPr/>
      <dgm:t>
        <a:bodyPr/>
        <a:lstStyle/>
        <a:p>
          <a:r>
            <a:rPr lang="en-US"/>
            <a:t>Engage with stakeholders.</a:t>
          </a:r>
        </a:p>
      </dgm:t>
    </dgm:pt>
    <dgm:pt modelId="{047868DF-9519-4D55-BAAA-183B8AAD1B45}" type="parTrans" cxnId="{57D68031-83CE-44DB-9636-3C49F4C83667}">
      <dgm:prSet/>
      <dgm:spPr/>
      <dgm:t>
        <a:bodyPr/>
        <a:lstStyle/>
        <a:p>
          <a:endParaRPr lang="en-US"/>
        </a:p>
      </dgm:t>
    </dgm:pt>
    <dgm:pt modelId="{283CD804-81D3-4567-862F-ADE58079623F}" type="sibTrans" cxnId="{57D68031-83CE-44DB-9636-3C49F4C83667}">
      <dgm:prSet/>
      <dgm:spPr/>
      <dgm:t>
        <a:bodyPr/>
        <a:lstStyle/>
        <a:p>
          <a:endParaRPr lang="en-US"/>
        </a:p>
      </dgm:t>
    </dgm:pt>
    <dgm:pt modelId="{688966AB-0D79-4844-B7CA-AE6DBBF2B48B}" type="pres">
      <dgm:prSet presAssocID="{8E3A09C5-2AFC-4C20-8355-6D0EE727F3DC}" presName="Name0" presStyleCnt="0">
        <dgm:presLayoutVars>
          <dgm:dir/>
          <dgm:animLvl val="lvl"/>
          <dgm:resizeHandles val="exact"/>
        </dgm:presLayoutVars>
      </dgm:prSet>
      <dgm:spPr/>
    </dgm:pt>
    <dgm:pt modelId="{A40A8D57-43E2-4682-9DA8-DBD8AFF12F2C}" type="pres">
      <dgm:prSet presAssocID="{D0610941-B6FE-4CA3-B075-97ACFD65C2A0}" presName="composite" presStyleCnt="0"/>
      <dgm:spPr/>
    </dgm:pt>
    <dgm:pt modelId="{6D5D945B-6953-4364-A7F6-44F16B3EDA1A}" type="pres">
      <dgm:prSet presAssocID="{D0610941-B6FE-4CA3-B075-97ACFD65C2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E9577E-9983-48E7-9F6E-24F90C9AAEF0}" type="pres">
      <dgm:prSet presAssocID="{D0610941-B6FE-4CA3-B075-97ACFD65C2A0}" presName="desTx" presStyleLbl="alignAccFollowNode1" presStyleIdx="0" presStyleCnt="2">
        <dgm:presLayoutVars>
          <dgm:bulletEnabled val="1"/>
        </dgm:presLayoutVars>
      </dgm:prSet>
      <dgm:spPr/>
    </dgm:pt>
    <dgm:pt modelId="{A65E7B0E-1589-4F4E-8A30-1AA85E110121}" type="pres">
      <dgm:prSet presAssocID="{7AFFB4DB-57D9-4E38-89F3-E38A8AE50F8D}" presName="space" presStyleCnt="0"/>
      <dgm:spPr/>
    </dgm:pt>
    <dgm:pt modelId="{BCD64319-092D-4A60-8706-4FB331902A8E}" type="pres">
      <dgm:prSet presAssocID="{015CEBC4-4480-456D-8B41-29C8A580B72F}" presName="composite" presStyleCnt="0"/>
      <dgm:spPr/>
    </dgm:pt>
    <dgm:pt modelId="{078CD78F-2D4D-46ED-B4C9-C1B3A12F0BDD}" type="pres">
      <dgm:prSet presAssocID="{015CEBC4-4480-456D-8B41-29C8A580B7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BCEB58A-CD30-465D-8FD7-E299619ECDF1}" type="pres">
      <dgm:prSet presAssocID="{015CEBC4-4480-456D-8B41-29C8A580B72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5BD416-D4DF-439A-9C4F-525E7DA90630}" type="presOf" srcId="{81538D48-DEEE-4B30-B134-AA8515D47406}" destId="{17E9577E-9983-48E7-9F6E-24F90C9AAEF0}" srcOrd="0" destOrd="2" presId="urn:microsoft.com/office/officeart/2005/8/layout/hList1"/>
    <dgm:cxn modelId="{21287417-241C-433F-A408-C1C4C985726E}" srcId="{D0610941-B6FE-4CA3-B075-97ACFD65C2A0}" destId="{81538D48-DEEE-4B30-B134-AA8515D47406}" srcOrd="2" destOrd="0" parTransId="{BFF6C9DA-5E21-43E9-B30F-5E4E3573A007}" sibTransId="{5192F3B9-6661-46A9-8526-0289BF1FBB20}"/>
    <dgm:cxn modelId="{57D68031-83CE-44DB-9636-3C49F4C83667}" srcId="{015CEBC4-4480-456D-8B41-29C8A580B72F}" destId="{9410BB56-CD6B-4671-85BF-A022431B96E7}" srcOrd="3" destOrd="0" parTransId="{047868DF-9519-4D55-BAAA-183B8AAD1B45}" sibTransId="{283CD804-81D3-4567-862F-ADE58079623F}"/>
    <dgm:cxn modelId="{DD1C0039-C7D8-4EFD-AE57-969536A9D8E2}" type="presOf" srcId="{8E3A09C5-2AFC-4C20-8355-6D0EE727F3DC}" destId="{688966AB-0D79-4844-B7CA-AE6DBBF2B48B}" srcOrd="0" destOrd="0" presId="urn:microsoft.com/office/officeart/2005/8/layout/hList1"/>
    <dgm:cxn modelId="{0480CD3E-EE2E-4CAF-81DD-319929BC2A12}" srcId="{D0610941-B6FE-4CA3-B075-97ACFD65C2A0}" destId="{41EB3566-76C6-41C6-873A-93DD3992B0F3}" srcOrd="1" destOrd="0" parTransId="{94F050CD-0949-42C1-969E-E418397E2131}" sibTransId="{6D8B850B-1338-4C30-90CA-5856FD65CA40}"/>
    <dgm:cxn modelId="{E0AEB25F-BF7A-4894-9995-0E0304F57ED0}" type="presOf" srcId="{DD6AC013-8FA0-4CAE-A554-2418DC86DFEF}" destId="{17E9577E-9983-48E7-9F6E-24F90C9AAEF0}" srcOrd="0" destOrd="0" presId="urn:microsoft.com/office/officeart/2005/8/layout/hList1"/>
    <dgm:cxn modelId="{CB403C48-0B45-4D07-9660-9E374BD7908D}" type="presOf" srcId="{41D2D767-AFED-4C5B-B4BD-C1D8992D18CA}" destId="{0BCEB58A-CD30-465D-8FD7-E299619ECDF1}" srcOrd="0" destOrd="1" presId="urn:microsoft.com/office/officeart/2005/8/layout/hList1"/>
    <dgm:cxn modelId="{AB6D364D-3397-4058-9E5D-2082378B5C10}" type="presOf" srcId="{5E4C2186-03A0-4B40-95FA-7E0EADE07330}" destId="{17E9577E-9983-48E7-9F6E-24F90C9AAEF0}" srcOrd="0" destOrd="3" presId="urn:microsoft.com/office/officeart/2005/8/layout/hList1"/>
    <dgm:cxn modelId="{329A2C4F-2B54-4A95-A257-6BB9DB36D768}" srcId="{8E3A09C5-2AFC-4C20-8355-6D0EE727F3DC}" destId="{015CEBC4-4480-456D-8B41-29C8A580B72F}" srcOrd="1" destOrd="0" parTransId="{E3CD0FA9-EBC6-4F8B-9C7F-93A6AB06F23F}" sibTransId="{0AFDDE6B-9F37-46C4-A165-3F799C043C43}"/>
    <dgm:cxn modelId="{AE78A181-05B9-4BE4-BED2-09AFBDD8B3D5}" type="presOf" srcId="{41EB3566-76C6-41C6-873A-93DD3992B0F3}" destId="{17E9577E-9983-48E7-9F6E-24F90C9AAEF0}" srcOrd="0" destOrd="1" presId="urn:microsoft.com/office/officeart/2005/8/layout/hList1"/>
    <dgm:cxn modelId="{B4C16B82-64E3-4C39-80DF-816F390E342D}" srcId="{8E3A09C5-2AFC-4C20-8355-6D0EE727F3DC}" destId="{D0610941-B6FE-4CA3-B075-97ACFD65C2A0}" srcOrd="0" destOrd="0" parTransId="{5B11369B-E242-4097-B06E-D1E9A699B55E}" sibTransId="{7AFFB4DB-57D9-4E38-89F3-E38A8AE50F8D}"/>
    <dgm:cxn modelId="{C5E3178A-AA0C-4739-B41C-99F09C8B1974}" srcId="{015CEBC4-4480-456D-8B41-29C8A580B72F}" destId="{336B6603-67E5-40A4-AC7C-AA4CE9A71592}" srcOrd="2" destOrd="0" parTransId="{640D9392-6DFC-4161-A77F-8DD7C15608C3}" sibTransId="{8082521A-6CB5-4675-95E9-D7956808750F}"/>
    <dgm:cxn modelId="{8D004B8E-ABC5-4B78-A8C0-37B30CBB4600}" type="presOf" srcId="{9410BB56-CD6B-4671-85BF-A022431B96E7}" destId="{0BCEB58A-CD30-465D-8FD7-E299619ECDF1}" srcOrd="0" destOrd="3" presId="urn:microsoft.com/office/officeart/2005/8/layout/hList1"/>
    <dgm:cxn modelId="{788E7E94-F3CB-42A6-8396-81D18D548AEA}" srcId="{D0610941-B6FE-4CA3-B075-97ACFD65C2A0}" destId="{5E4C2186-03A0-4B40-95FA-7E0EADE07330}" srcOrd="3" destOrd="0" parTransId="{6492A9C7-23D6-4D09-AACE-481B80F0A777}" sibTransId="{5D1C5E2D-7604-47B4-A2BB-AEDFDD676B63}"/>
    <dgm:cxn modelId="{22065395-7C89-419F-9E48-94F81EC8BDAE}" type="presOf" srcId="{D0610941-B6FE-4CA3-B075-97ACFD65C2A0}" destId="{6D5D945B-6953-4364-A7F6-44F16B3EDA1A}" srcOrd="0" destOrd="0" presId="urn:microsoft.com/office/officeart/2005/8/layout/hList1"/>
    <dgm:cxn modelId="{367681AE-4BB2-4905-883A-2C7E0B0C7EC9}" srcId="{015CEBC4-4480-456D-8B41-29C8A580B72F}" destId="{154A8C07-EF0E-40FD-8A47-A7F50AD31FDA}" srcOrd="0" destOrd="0" parTransId="{A9882348-3ACF-40B1-AC39-4A963E28DAB9}" sibTransId="{132FE3DB-68BE-4690-A859-02BC1D23ED97}"/>
    <dgm:cxn modelId="{AB974BB0-6FB4-42FC-AECB-852AC83CA865}" srcId="{D0610941-B6FE-4CA3-B075-97ACFD65C2A0}" destId="{DD6AC013-8FA0-4CAE-A554-2418DC86DFEF}" srcOrd="0" destOrd="0" parTransId="{04FECB95-9D97-464A-8B38-5A0FE9C56097}" sibTransId="{3F6BCEB8-50E1-40D4-967A-2243B62EEC05}"/>
    <dgm:cxn modelId="{F80781B2-955A-4A3B-AA38-77EB0419215F}" srcId="{015CEBC4-4480-456D-8B41-29C8A580B72F}" destId="{41D2D767-AFED-4C5B-B4BD-C1D8992D18CA}" srcOrd="1" destOrd="0" parTransId="{55A5CA72-D68F-4E1F-B2DC-DD90D9467167}" sibTransId="{3D8A878D-645D-4BFF-B87C-864226558515}"/>
    <dgm:cxn modelId="{390720C4-4BF5-4303-93D6-24FAC101CAB7}" type="presOf" srcId="{015CEBC4-4480-456D-8B41-29C8A580B72F}" destId="{078CD78F-2D4D-46ED-B4C9-C1B3A12F0BDD}" srcOrd="0" destOrd="0" presId="urn:microsoft.com/office/officeart/2005/8/layout/hList1"/>
    <dgm:cxn modelId="{9BCD9FE5-1AC8-4DBD-8CEF-1FC9670359D8}" type="presOf" srcId="{336B6603-67E5-40A4-AC7C-AA4CE9A71592}" destId="{0BCEB58A-CD30-465D-8FD7-E299619ECDF1}" srcOrd="0" destOrd="2" presId="urn:microsoft.com/office/officeart/2005/8/layout/hList1"/>
    <dgm:cxn modelId="{DB1AE6FC-DFC7-449C-BE78-3F5BEAECDEB7}" type="presOf" srcId="{154A8C07-EF0E-40FD-8A47-A7F50AD31FDA}" destId="{0BCEB58A-CD30-465D-8FD7-E299619ECDF1}" srcOrd="0" destOrd="0" presId="urn:microsoft.com/office/officeart/2005/8/layout/hList1"/>
    <dgm:cxn modelId="{1B785CBC-EDFF-4077-AD2D-7B76F8C56864}" type="presParOf" srcId="{688966AB-0D79-4844-B7CA-AE6DBBF2B48B}" destId="{A40A8D57-43E2-4682-9DA8-DBD8AFF12F2C}" srcOrd="0" destOrd="0" presId="urn:microsoft.com/office/officeart/2005/8/layout/hList1"/>
    <dgm:cxn modelId="{D3EC524D-9071-47A3-9B3C-67B7174361F4}" type="presParOf" srcId="{A40A8D57-43E2-4682-9DA8-DBD8AFF12F2C}" destId="{6D5D945B-6953-4364-A7F6-44F16B3EDA1A}" srcOrd="0" destOrd="0" presId="urn:microsoft.com/office/officeart/2005/8/layout/hList1"/>
    <dgm:cxn modelId="{A3423DED-4B4D-4EE4-9316-DFF03A64F8FC}" type="presParOf" srcId="{A40A8D57-43E2-4682-9DA8-DBD8AFF12F2C}" destId="{17E9577E-9983-48E7-9F6E-24F90C9AAEF0}" srcOrd="1" destOrd="0" presId="urn:microsoft.com/office/officeart/2005/8/layout/hList1"/>
    <dgm:cxn modelId="{913A3491-4C9E-4ADF-BA27-F8A61F99BF77}" type="presParOf" srcId="{688966AB-0D79-4844-B7CA-AE6DBBF2B48B}" destId="{A65E7B0E-1589-4F4E-8A30-1AA85E110121}" srcOrd="1" destOrd="0" presId="urn:microsoft.com/office/officeart/2005/8/layout/hList1"/>
    <dgm:cxn modelId="{2E5145D2-02DB-41A3-B983-2A3C13F13571}" type="presParOf" srcId="{688966AB-0D79-4844-B7CA-AE6DBBF2B48B}" destId="{BCD64319-092D-4A60-8706-4FB331902A8E}" srcOrd="2" destOrd="0" presId="urn:microsoft.com/office/officeart/2005/8/layout/hList1"/>
    <dgm:cxn modelId="{84E2A0E8-967A-4A2F-B045-03FD0852A564}" type="presParOf" srcId="{BCD64319-092D-4A60-8706-4FB331902A8E}" destId="{078CD78F-2D4D-46ED-B4C9-C1B3A12F0BDD}" srcOrd="0" destOrd="0" presId="urn:microsoft.com/office/officeart/2005/8/layout/hList1"/>
    <dgm:cxn modelId="{5F6928DB-D054-46C6-8174-3D0B326FB60F}" type="presParOf" srcId="{BCD64319-092D-4A60-8706-4FB331902A8E}" destId="{0BCEB58A-CD30-465D-8FD7-E299619EC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01FEB5-FFDB-4AD3-BE8D-F13D1CCF4D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95BA27-1AC4-43E0-B678-1BCBFF5FCAD4}">
      <dgm:prSet/>
      <dgm:spPr/>
      <dgm:t>
        <a:bodyPr/>
        <a:lstStyle/>
        <a:p>
          <a:r>
            <a:rPr lang="en-US"/>
            <a:t>Predict median housing prices over the next three years using macroeconomic indicators like interest rates, inflation, and unemployment rates.</a:t>
          </a:r>
        </a:p>
      </dgm:t>
    </dgm:pt>
    <dgm:pt modelId="{5BA2983A-D8A3-4F1B-B49F-7215B8BEB678}" type="parTrans" cxnId="{1D0A78C0-5E64-4D34-8B1C-B58157E73685}">
      <dgm:prSet/>
      <dgm:spPr/>
      <dgm:t>
        <a:bodyPr/>
        <a:lstStyle/>
        <a:p>
          <a:endParaRPr lang="en-US"/>
        </a:p>
      </dgm:t>
    </dgm:pt>
    <dgm:pt modelId="{A4A97DA4-54E1-4A3E-B705-D71D9D98D910}" type="sibTrans" cxnId="{1D0A78C0-5E64-4D34-8B1C-B58157E73685}">
      <dgm:prSet/>
      <dgm:spPr/>
      <dgm:t>
        <a:bodyPr/>
        <a:lstStyle/>
        <a:p>
          <a:endParaRPr lang="en-US"/>
        </a:p>
      </dgm:t>
    </dgm:pt>
    <dgm:pt modelId="{23D3C140-3DC0-4838-AE5E-F33E9D5A0959}">
      <dgm:prSet/>
      <dgm:spPr/>
      <dgm:t>
        <a:bodyPr/>
        <a:lstStyle/>
        <a:p>
          <a:r>
            <a:rPr lang="en-US"/>
            <a:t>Focus on broader economic forces rather than individual house details.</a:t>
          </a:r>
        </a:p>
      </dgm:t>
    </dgm:pt>
    <dgm:pt modelId="{92E6DC70-419E-49AE-833E-8933AA168B7B}" type="parTrans" cxnId="{537CF74F-F67E-47A1-A651-3F68B1EB90C2}">
      <dgm:prSet/>
      <dgm:spPr/>
      <dgm:t>
        <a:bodyPr/>
        <a:lstStyle/>
        <a:p>
          <a:endParaRPr lang="en-US"/>
        </a:p>
      </dgm:t>
    </dgm:pt>
    <dgm:pt modelId="{28130324-2F5D-4C7D-9123-5AE23E6F3367}" type="sibTrans" cxnId="{537CF74F-F67E-47A1-A651-3F68B1EB90C2}">
      <dgm:prSet/>
      <dgm:spPr/>
      <dgm:t>
        <a:bodyPr/>
        <a:lstStyle/>
        <a:p>
          <a:endParaRPr lang="en-US"/>
        </a:p>
      </dgm:t>
    </dgm:pt>
    <dgm:pt modelId="{C2023FFE-AE3D-4F58-976D-34EB54EC7262}" type="pres">
      <dgm:prSet presAssocID="{DB01FEB5-FFDB-4AD3-BE8D-F13D1CCF4D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E1979D-EFF2-458E-B3FD-8D1EA35E3B00}" type="pres">
      <dgm:prSet presAssocID="{7F95BA27-1AC4-43E0-B678-1BCBFF5FCAD4}" presName="hierRoot1" presStyleCnt="0"/>
      <dgm:spPr/>
    </dgm:pt>
    <dgm:pt modelId="{022F34C7-EA60-419E-9EEF-73CBF25FEB20}" type="pres">
      <dgm:prSet presAssocID="{7F95BA27-1AC4-43E0-B678-1BCBFF5FCAD4}" presName="composite" presStyleCnt="0"/>
      <dgm:spPr/>
    </dgm:pt>
    <dgm:pt modelId="{39D1A793-E843-420A-896D-CA6C2956E72D}" type="pres">
      <dgm:prSet presAssocID="{7F95BA27-1AC4-43E0-B678-1BCBFF5FCAD4}" presName="background" presStyleLbl="node0" presStyleIdx="0" presStyleCnt="2"/>
      <dgm:spPr/>
    </dgm:pt>
    <dgm:pt modelId="{C1F47B26-BE48-4851-8114-5A2FDEA7657B}" type="pres">
      <dgm:prSet presAssocID="{7F95BA27-1AC4-43E0-B678-1BCBFF5FCAD4}" presName="text" presStyleLbl="fgAcc0" presStyleIdx="0" presStyleCnt="2">
        <dgm:presLayoutVars>
          <dgm:chPref val="3"/>
        </dgm:presLayoutVars>
      </dgm:prSet>
      <dgm:spPr/>
    </dgm:pt>
    <dgm:pt modelId="{83926493-EAE9-4A3E-A86C-57D3733A0B34}" type="pres">
      <dgm:prSet presAssocID="{7F95BA27-1AC4-43E0-B678-1BCBFF5FCAD4}" presName="hierChild2" presStyleCnt="0"/>
      <dgm:spPr/>
    </dgm:pt>
    <dgm:pt modelId="{95EC59E1-09AD-4C63-9480-197121FAF4F0}" type="pres">
      <dgm:prSet presAssocID="{23D3C140-3DC0-4838-AE5E-F33E9D5A0959}" presName="hierRoot1" presStyleCnt="0"/>
      <dgm:spPr/>
    </dgm:pt>
    <dgm:pt modelId="{440DC923-3869-43CE-8B30-CCC6EE2879C1}" type="pres">
      <dgm:prSet presAssocID="{23D3C140-3DC0-4838-AE5E-F33E9D5A0959}" presName="composite" presStyleCnt="0"/>
      <dgm:spPr/>
    </dgm:pt>
    <dgm:pt modelId="{7E4C4880-EA20-49C5-B426-75396313631C}" type="pres">
      <dgm:prSet presAssocID="{23D3C140-3DC0-4838-AE5E-F33E9D5A0959}" presName="background" presStyleLbl="node0" presStyleIdx="1" presStyleCnt="2"/>
      <dgm:spPr/>
    </dgm:pt>
    <dgm:pt modelId="{F057A5D6-A2EA-47CD-9C39-58ED65BAF291}" type="pres">
      <dgm:prSet presAssocID="{23D3C140-3DC0-4838-AE5E-F33E9D5A0959}" presName="text" presStyleLbl="fgAcc0" presStyleIdx="1" presStyleCnt="2">
        <dgm:presLayoutVars>
          <dgm:chPref val="3"/>
        </dgm:presLayoutVars>
      </dgm:prSet>
      <dgm:spPr/>
    </dgm:pt>
    <dgm:pt modelId="{A63F9BAF-954A-4291-AD50-3DD3642CF9A7}" type="pres">
      <dgm:prSet presAssocID="{23D3C140-3DC0-4838-AE5E-F33E9D5A0959}" presName="hierChild2" presStyleCnt="0"/>
      <dgm:spPr/>
    </dgm:pt>
  </dgm:ptLst>
  <dgm:cxnLst>
    <dgm:cxn modelId="{9307E04B-0F32-4A2F-848C-9740344CC51B}" type="presOf" srcId="{23D3C140-3DC0-4838-AE5E-F33E9D5A0959}" destId="{F057A5D6-A2EA-47CD-9C39-58ED65BAF291}" srcOrd="0" destOrd="0" presId="urn:microsoft.com/office/officeart/2005/8/layout/hierarchy1"/>
    <dgm:cxn modelId="{537CF74F-F67E-47A1-A651-3F68B1EB90C2}" srcId="{DB01FEB5-FFDB-4AD3-BE8D-F13D1CCF4D79}" destId="{23D3C140-3DC0-4838-AE5E-F33E9D5A0959}" srcOrd="1" destOrd="0" parTransId="{92E6DC70-419E-49AE-833E-8933AA168B7B}" sibTransId="{28130324-2F5D-4C7D-9123-5AE23E6F3367}"/>
    <dgm:cxn modelId="{4ECF3589-CC74-4755-8CD3-5DBDD3799AE1}" type="presOf" srcId="{7F95BA27-1AC4-43E0-B678-1BCBFF5FCAD4}" destId="{C1F47B26-BE48-4851-8114-5A2FDEA7657B}" srcOrd="0" destOrd="0" presId="urn:microsoft.com/office/officeart/2005/8/layout/hierarchy1"/>
    <dgm:cxn modelId="{1D0A78C0-5E64-4D34-8B1C-B58157E73685}" srcId="{DB01FEB5-FFDB-4AD3-BE8D-F13D1CCF4D79}" destId="{7F95BA27-1AC4-43E0-B678-1BCBFF5FCAD4}" srcOrd="0" destOrd="0" parTransId="{5BA2983A-D8A3-4F1B-B49F-7215B8BEB678}" sibTransId="{A4A97DA4-54E1-4A3E-B705-D71D9D98D910}"/>
    <dgm:cxn modelId="{C2B9CACF-6DC3-4909-AD64-D3AF5C3DE23E}" type="presOf" srcId="{DB01FEB5-FFDB-4AD3-BE8D-F13D1CCF4D79}" destId="{C2023FFE-AE3D-4F58-976D-34EB54EC7262}" srcOrd="0" destOrd="0" presId="urn:microsoft.com/office/officeart/2005/8/layout/hierarchy1"/>
    <dgm:cxn modelId="{0A201DDB-9102-4053-9411-97CCB0AB5C91}" type="presParOf" srcId="{C2023FFE-AE3D-4F58-976D-34EB54EC7262}" destId="{43E1979D-EFF2-458E-B3FD-8D1EA35E3B00}" srcOrd="0" destOrd="0" presId="urn:microsoft.com/office/officeart/2005/8/layout/hierarchy1"/>
    <dgm:cxn modelId="{7B31FAC3-96C2-4489-9571-D5F5248C0B55}" type="presParOf" srcId="{43E1979D-EFF2-458E-B3FD-8D1EA35E3B00}" destId="{022F34C7-EA60-419E-9EEF-73CBF25FEB20}" srcOrd="0" destOrd="0" presId="urn:microsoft.com/office/officeart/2005/8/layout/hierarchy1"/>
    <dgm:cxn modelId="{8B4BD451-74E1-44CC-9943-34276103B656}" type="presParOf" srcId="{022F34C7-EA60-419E-9EEF-73CBF25FEB20}" destId="{39D1A793-E843-420A-896D-CA6C2956E72D}" srcOrd="0" destOrd="0" presId="urn:microsoft.com/office/officeart/2005/8/layout/hierarchy1"/>
    <dgm:cxn modelId="{FDF853BE-C699-4F57-A300-4A082F9E32BF}" type="presParOf" srcId="{022F34C7-EA60-419E-9EEF-73CBF25FEB20}" destId="{C1F47B26-BE48-4851-8114-5A2FDEA7657B}" srcOrd="1" destOrd="0" presId="urn:microsoft.com/office/officeart/2005/8/layout/hierarchy1"/>
    <dgm:cxn modelId="{151E8665-19B7-4F44-8400-AA86E272E45F}" type="presParOf" srcId="{43E1979D-EFF2-458E-B3FD-8D1EA35E3B00}" destId="{83926493-EAE9-4A3E-A86C-57D3733A0B34}" srcOrd="1" destOrd="0" presId="urn:microsoft.com/office/officeart/2005/8/layout/hierarchy1"/>
    <dgm:cxn modelId="{6CE1FAC6-A7FC-4968-BAF3-5482775279F4}" type="presParOf" srcId="{C2023FFE-AE3D-4F58-976D-34EB54EC7262}" destId="{95EC59E1-09AD-4C63-9480-197121FAF4F0}" srcOrd="1" destOrd="0" presId="urn:microsoft.com/office/officeart/2005/8/layout/hierarchy1"/>
    <dgm:cxn modelId="{1FE0C270-1541-4284-8891-1939E640FED6}" type="presParOf" srcId="{95EC59E1-09AD-4C63-9480-197121FAF4F0}" destId="{440DC923-3869-43CE-8B30-CCC6EE2879C1}" srcOrd="0" destOrd="0" presId="urn:microsoft.com/office/officeart/2005/8/layout/hierarchy1"/>
    <dgm:cxn modelId="{B0D5E97A-8C81-4EAE-846B-E7A541B9EFAC}" type="presParOf" srcId="{440DC923-3869-43CE-8B30-CCC6EE2879C1}" destId="{7E4C4880-EA20-49C5-B426-75396313631C}" srcOrd="0" destOrd="0" presId="urn:microsoft.com/office/officeart/2005/8/layout/hierarchy1"/>
    <dgm:cxn modelId="{D85D6890-0F63-49A0-B070-E7674B133216}" type="presParOf" srcId="{440DC923-3869-43CE-8B30-CCC6EE2879C1}" destId="{F057A5D6-A2EA-47CD-9C39-58ED65BAF291}" srcOrd="1" destOrd="0" presId="urn:microsoft.com/office/officeart/2005/8/layout/hierarchy1"/>
    <dgm:cxn modelId="{635866B1-F165-4E9E-84A6-37BFE496AA72}" type="presParOf" srcId="{95EC59E1-09AD-4C63-9480-197121FAF4F0}" destId="{A63F9BAF-954A-4291-AD50-3DD3642CF9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1A9DF3-8DAA-4FB6-9061-102A707DA2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E6EA22-9AB3-43E9-9493-AA65D30495DA}">
      <dgm:prSet/>
      <dgm:spPr/>
      <dgm:t>
        <a:bodyPr/>
        <a:lstStyle/>
        <a:p>
          <a:r>
            <a:rPr lang="en-US"/>
            <a:t>Traditional models focused on micro-level details (e.g., house size, location).</a:t>
          </a:r>
        </a:p>
      </dgm:t>
    </dgm:pt>
    <dgm:pt modelId="{053367CA-0858-4D40-AAF9-05F9EC3BCA80}" type="parTrans" cxnId="{FD68F91D-8658-44B2-BF71-DA51F9D3B7A2}">
      <dgm:prSet/>
      <dgm:spPr/>
      <dgm:t>
        <a:bodyPr/>
        <a:lstStyle/>
        <a:p>
          <a:endParaRPr lang="en-US"/>
        </a:p>
      </dgm:t>
    </dgm:pt>
    <dgm:pt modelId="{EFA793A4-30FC-437D-A9BA-47FE410E7C16}" type="sibTrans" cxnId="{FD68F91D-8658-44B2-BF71-DA51F9D3B7A2}">
      <dgm:prSet/>
      <dgm:spPr/>
      <dgm:t>
        <a:bodyPr/>
        <a:lstStyle/>
        <a:p>
          <a:endParaRPr lang="en-US"/>
        </a:p>
      </dgm:t>
    </dgm:pt>
    <dgm:pt modelId="{A70ABB71-E4EA-49A3-96F3-7AA854F83FB8}">
      <dgm:prSet/>
      <dgm:spPr/>
      <dgm:t>
        <a:bodyPr/>
        <a:lstStyle/>
        <a:p>
          <a:r>
            <a:rPr lang="en-US"/>
            <a:t>Modern approaches leverage machine learning to handle large datasets and uncover hidden patterns influenced by macroeconomic factors.</a:t>
          </a:r>
        </a:p>
      </dgm:t>
    </dgm:pt>
    <dgm:pt modelId="{2E9DE257-3615-49D4-B75D-634AE9E000A6}" type="parTrans" cxnId="{C53425D5-5C4C-4815-AA2B-13C3C52E652D}">
      <dgm:prSet/>
      <dgm:spPr/>
      <dgm:t>
        <a:bodyPr/>
        <a:lstStyle/>
        <a:p>
          <a:endParaRPr lang="en-US"/>
        </a:p>
      </dgm:t>
    </dgm:pt>
    <dgm:pt modelId="{414D22B5-BC4B-4565-BA82-90235F56AA49}" type="sibTrans" cxnId="{C53425D5-5C4C-4815-AA2B-13C3C52E652D}">
      <dgm:prSet/>
      <dgm:spPr/>
      <dgm:t>
        <a:bodyPr/>
        <a:lstStyle/>
        <a:p>
          <a:endParaRPr lang="en-US"/>
        </a:p>
      </dgm:t>
    </dgm:pt>
    <dgm:pt modelId="{3B14EE1C-369A-4901-AE58-33E4C001A53E}" type="pres">
      <dgm:prSet presAssocID="{5B1A9DF3-8DAA-4FB6-9061-102A707DA2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76E24F-7F91-4970-A640-5A5D1549AD61}" type="pres">
      <dgm:prSet presAssocID="{2CE6EA22-9AB3-43E9-9493-AA65D30495DA}" presName="hierRoot1" presStyleCnt="0"/>
      <dgm:spPr/>
    </dgm:pt>
    <dgm:pt modelId="{010C3236-E23E-4A77-A6FF-030F8EDA5CBE}" type="pres">
      <dgm:prSet presAssocID="{2CE6EA22-9AB3-43E9-9493-AA65D30495DA}" presName="composite" presStyleCnt="0"/>
      <dgm:spPr/>
    </dgm:pt>
    <dgm:pt modelId="{3326955E-182A-4A6E-AA1A-E9D1E46FA8F4}" type="pres">
      <dgm:prSet presAssocID="{2CE6EA22-9AB3-43E9-9493-AA65D30495DA}" presName="background" presStyleLbl="node0" presStyleIdx="0" presStyleCnt="2"/>
      <dgm:spPr/>
    </dgm:pt>
    <dgm:pt modelId="{A3338054-E342-4B7D-B349-5E5DDC04D1CD}" type="pres">
      <dgm:prSet presAssocID="{2CE6EA22-9AB3-43E9-9493-AA65D30495DA}" presName="text" presStyleLbl="fgAcc0" presStyleIdx="0" presStyleCnt="2">
        <dgm:presLayoutVars>
          <dgm:chPref val="3"/>
        </dgm:presLayoutVars>
      </dgm:prSet>
      <dgm:spPr/>
    </dgm:pt>
    <dgm:pt modelId="{BF628769-B33C-4B03-A3C5-66462C632A19}" type="pres">
      <dgm:prSet presAssocID="{2CE6EA22-9AB3-43E9-9493-AA65D30495DA}" presName="hierChild2" presStyleCnt="0"/>
      <dgm:spPr/>
    </dgm:pt>
    <dgm:pt modelId="{2E4535BE-0F39-46C2-AF20-BF5B62F6ACA5}" type="pres">
      <dgm:prSet presAssocID="{A70ABB71-E4EA-49A3-96F3-7AA854F83FB8}" presName="hierRoot1" presStyleCnt="0"/>
      <dgm:spPr/>
    </dgm:pt>
    <dgm:pt modelId="{9E04DF5F-55B7-4037-B642-3BE51E4EB482}" type="pres">
      <dgm:prSet presAssocID="{A70ABB71-E4EA-49A3-96F3-7AA854F83FB8}" presName="composite" presStyleCnt="0"/>
      <dgm:spPr/>
    </dgm:pt>
    <dgm:pt modelId="{190F9326-6B39-4F23-A82D-F22BC8A9E17F}" type="pres">
      <dgm:prSet presAssocID="{A70ABB71-E4EA-49A3-96F3-7AA854F83FB8}" presName="background" presStyleLbl="node0" presStyleIdx="1" presStyleCnt="2"/>
      <dgm:spPr/>
    </dgm:pt>
    <dgm:pt modelId="{999C4B12-C63E-4952-9084-03888C6A33BA}" type="pres">
      <dgm:prSet presAssocID="{A70ABB71-E4EA-49A3-96F3-7AA854F83FB8}" presName="text" presStyleLbl="fgAcc0" presStyleIdx="1" presStyleCnt="2">
        <dgm:presLayoutVars>
          <dgm:chPref val="3"/>
        </dgm:presLayoutVars>
      </dgm:prSet>
      <dgm:spPr/>
    </dgm:pt>
    <dgm:pt modelId="{3C35D10B-A055-4C85-ADEA-5B393851C95D}" type="pres">
      <dgm:prSet presAssocID="{A70ABB71-E4EA-49A3-96F3-7AA854F83FB8}" presName="hierChild2" presStyleCnt="0"/>
      <dgm:spPr/>
    </dgm:pt>
  </dgm:ptLst>
  <dgm:cxnLst>
    <dgm:cxn modelId="{FD68F91D-8658-44B2-BF71-DA51F9D3B7A2}" srcId="{5B1A9DF3-8DAA-4FB6-9061-102A707DA2CD}" destId="{2CE6EA22-9AB3-43E9-9493-AA65D30495DA}" srcOrd="0" destOrd="0" parTransId="{053367CA-0858-4D40-AAF9-05F9EC3BCA80}" sibTransId="{EFA793A4-30FC-437D-A9BA-47FE410E7C16}"/>
    <dgm:cxn modelId="{57A70C5F-E78B-4027-A607-8F12B2E60313}" type="presOf" srcId="{2CE6EA22-9AB3-43E9-9493-AA65D30495DA}" destId="{A3338054-E342-4B7D-B349-5E5DDC04D1CD}" srcOrd="0" destOrd="0" presId="urn:microsoft.com/office/officeart/2005/8/layout/hierarchy1"/>
    <dgm:cxn modelId="{CFB5CC55-A538-4949-9D9B-7994EADC61AD}" type="presOf" srcId="{5B1A9DF3-8DAA-4FB6-9061-102A707DA2CD}" destId="{3B14EE1C-369A-4901-AE58-33E4C001A53E}" srcOrd="0" destOrd="0" presId="urn:microsoft.com/office/officeart/2005/8/layout/hierarchy1"/>
    <dgm:cxn modelId="{96C2B5B3-7919-4245-92C4-46BBE7E8978C}" type="presOf" srcId="{A70ABB71-E4EA-49A3-96F3-7AA854F83FB8}" destId="{999C4B12-C63E-4952-9084-03888C6A33BA}" srcOrd="0" destOrd="0" presId="urn:microsoft.com/office/officeart/2005/8/layout/hierarchy1"/>
    <dgm:cxn modelId="{C53425D5-5C4C-4815-AA2B-13C3C52E652D}" srcId="{5B1A9DF3-8DAA-4FB6-9061-102A707DA2CD}" destId="{A70ABB71-E4EA-49A3-96F3-7AA854F83FB8}" srcOrd="1" destOrd="0" parTransId="{2E9DE257-3615-49D4-B75D-634AE9E000A6}" sibTransId="{414D22B5-BC4B-4565-BA82-90235F56AA49}"/>
    <dgm:cxn modelId="{DC3D98FA-09EA-42F4-9F42-01507FF3275C}" type="presParOf" srcId="{3B14EE1C-369A-4901-AE58-33E4C001A53E}" destId="{E476E24F-7F91-4970-A640-5A5D1549AD61}" srcOrd="0" destOrd="0" presId="urn:microsoft.com/office/officeart/2005/8/layout/hierarchy1"/>
    <dgm:cxn modelId="{805CBA91-A93A-4AF3-B1CF-0F1304069D23}" type="presParOf" srcId="{E476E24F-7F91-4970-A640-5A5D1549AD61}" destId="{010C3236-E23E-4A77-A6FF-030F8EDA5CBE}" srcOrd="0" destOrd="0" presId="urn:microsoft.com/office/officeart/2005/8/layout/hierarchy1"/>
    <dgm:cxn modelId="{8D526305-5DC2-4FC7-8133-E7E2DDE23C58}" type="presParOf" srcId="{010C3236-E23E-4A77-A6FF-030F8EDA5CBE}" destId="{3326955E-182A-4A6E-AA1A-E9D1E46FA8F4}" srcOrd="0" destOrd="0" presId="urn:microsoft.com/office/officeart/2005/8/layout/hierarchy1"/>
    <dgm:cxn modelId="{075BA3A2-543C-4B05-B7A4-AEEB96954839}" type="presParOf" srcId="{010C3236-E23E-4A77-A6FF-030F8EDA5CBE}" destId="{A3338054-E342-4B7D-B349-5E5DDC04D1CD}" srcOrd="1" destOrd="0" presId="urn:microsoft.com/office/officeart/2005/8/layout/hierarchy1"/>
    <dgm:cxn modelId="{A3FA4964-EA3D-455F-B81C-8F94FD77911A}" type="presParOf" srcId="{E476E24F-7F91-4970-A640-5A5D1549AD61}" destId="{BF628769-B33C-4B03-A3C5-66462C632A19}" srcOrd="1" destOrd="0" presId="urn:microsoft.com/office/officeart/2005/8/layout/hierarchy1"/>
    <dgm:cxn modelId="{3598D7F5-157D-4959-822C-7410BF96FB07}" type="presParOf" srcId="{3B14EE1C-369A-4901-AE58-33E4C001A53E}" destId="{2E4535BE-0F39-46C2-AF20-BF5B62F6ACA5}" srcOrd="1" destOrd="0" presId="urn:microsoft.com/office/officeart/2005/8/layout/hierarchy1"/>
    <dgm:cxn modelId="{3C621EB0-41B6-4E95-B565-90664BC37883}" type="presParOf" srcId="{2E4535BE-0F39-46C2-AF20-BF5B62F6ACA5}" destId="{9E04DF5F-55B7-4037-B642-3BE51E4EB482}" srcOrd="0" destOrd="0" presId="urn:microsoft.com/office/officeart/2005/8/layout/hierarchy1"/>
    <dgm:cxn modelId="{89812401-4B1A-47FD-B30E-67DFBFD5B0F9}" type="presParOf" srcId="{9E04DF5F-55B7-4037-B642-3BE51E4EB482}" destId="{190F9326-6B39-4F23-A82D-F22BC8A9E17F}" srcOrd="0" destOrd="0" presId="urn:microsoft.com/office/officeart/2005/8/layout/hierarchy1"/>
    <dgm:cxn modelId="{38163A5E-2B92-4EC0-B738-438C26CC5BD2}" type="presParOf" srcId="{9E04DF5F-55B7-4037-B642-3BE51E4EB482}" destId="{999C4B12-C63E-4952-9084-03888C6A33BA}" srcOrd="1" destOrd="0" presId="urn:microsoft.com/office/officeart/2005/8/layout/hierarchy1"/>
    <dgm:cxn modelId="{FA20754D-7960-4864-A206-C8A41D210736}" type="presParOf" srcId="{2E4535BE-0F39-46C2-AF20-BF5B62F6ACA5}" destId="{3C35D10B-A055-4C85-ADEA-5B393851C9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D1AD2-582C-4147-8B1A-CBEA04B29FB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B65839-BE90-4D6F-B400-E58705D254F7}">
      <dgm:prSet/>
      <dgm:spPr/>
      <dgm:t>
        <a:bodyPr/>
        <a:lstStyle/>
        <a:p>
          <a:r>
            <a:rPr lang="en-US"/>
            <a:t>Data Sources: Zillow (historical housing prices), FRED (economic indicators), U.S. Census Bureau (demographic information).</a:t>
          </a:r>
        </a:p>
      </dgm:t>
    </dgm:pt>
    <dgm:pt modelId="{76A6AB57-02C9-4822-BE6C-8056CA5C08F5}" type="parTrans" cxnId="{886CCD8E-0BF2-4086-8932-0DE80ECBBBA4}">
      <dgm:prSet/>
      <dgm:spPr/>
      <dgm:t>
        <a:bodyPr/>
        <a:lstStyle/>
        <a:p>
          <a:endParaRPr lang="en-US"/>
        </a:p>
      </dgm:t>
    </dgm:pt>
    <dgm:pt modelId="{178F1742-34C6-44EB-98C6-2B0699AE2E82}" type="sibTrans" cxnId="{886CCD8E-0BF2-4086-8932-0DE80ECBBBA4}">
      <dgm:prSet/>
      <dgm:spPr/>
      <dgm:t>
        <a:bodyPr/>
        <a:lstStyle/>
        <a:p>
          <a:endParaRPr lang="en-US"/>
        </a:p>
      </dgm:t>
    </dgm:pt>
    <dgm:pt modelId="{C25605ED-60EC-41D1-973C-D491BE6CF105}">
      <dgm:prSet/>
      <dgm:spPr/>
      <dgm:t>
        <a:bodyPr/>
        <a:lstStyle/>
        <a:p>
          <a:r>
            <a:rPr lang="en-US"/>
            <a:t>Data Preparation: </a:t>
          </a:r>
        </a:p>
      </dgm:t>
    </dgm:pt>
    <dgm:pt modelId="{F491E1AC-4733-465A-9565-FDE12293D331}" type="parTrans" cxnId="{D67ADA78-6D14-4BAD-B9FB-920DA000D3E5}">
      <dgm:prSet/>
      <dgm:spPr/>
      <dgm:t>
        <a:bodyPr/>
        <a:lstStyle/>
        <a:p>
          <a:endParaRPr lang="en-US"/>
        </a:p>
      </dgm:t>
    </dgm:pt>
    <dgm:pt modelId="{60F1F7A7-454A-4CA3-B272-B2B193FBBF4E}" type="sibTrans" cxnId="{D67ADA78-6D14-4BAD-B9FB-920DA000D3E5}">
      <dgm:prSet/>
      <dgm:spPr/>
      <dgm:t>
        <a:bodyPr/>
        <a:lstStyle/>
        <a:p>
          <a:endParaRPr lang="en-US"/>
        </a:p>
      </dgm:t>
    </dgm:pt>
    <dgm:pt modelId="{6BD5EC31-7468-47EA-ACAE-79134310FB71}">
      <dgm:prSet/>
      <dgm:spPr/>
      <dgm:t>
        <a:bodyPr/>
        <a:lstStyle/>
        <a:p>
          <a:r>
            <a:rPr lang="en-US"/>
            <a:t>Date conversion</a:t>
          </a:r>
        </a:p>
      </dgm:t>
    </dgm:pt>
    <dgm:pt modelId="{2DBDA2FC-8FE1-46C3-8C04-1C3A581F4A67}" type="parTrans" cxnId="{3288EDC9-FC77-4F0B-8E70-4876D4B8FEAD}">
      <dgm:prSet/>
      <dgm:spPr/>
      <dgm:t>
        <a:bodyPr/>
        <a:lstStyle/>
        <a:p>
          <a:endParaRPr lang="en-US"/>
        </a:p>
      </dgm:t>
    </dgm:pt>
    <dgm:pt modelId="{85826F2B-8BA3-4BC6-AC1F-DB3F516F9382}" type="sibTrans" cxnId="{3288EDC9-FC77-4F0B-8E70-4876D4B8FEAD}">
      <dgm:prSet/>
      <dgm:spPr/>
      <dgm:t>
        <a:bodyPr/>
        <a:lstStyle/>
        <a:p>
          <a:endParaRPr lang="en-US"/>
        </a:p>
      </dgm:t>
    </dgm:pt>
    <dgm:pt modelId="{C33454D4-941A-4A6D-94BE-D3C8A83DA4B7}">
      <dgm:prSet/>
      <dgm:spPr/>
      <dgm:t>
        <a:bodyPr/>
        <a:lstStyle/>
        <a:p>
          <a:r>
            <a:rPr lang="en-US"/>
            <a:t>State abbreviation</a:t>
          </a:r>
        </a:p>
      </dgm:t>
    </dgm:pt>
    <dgm:pt modelId="{F0ECB405-1F44-44A4-AE00-8D835EB25EFB}" type="parTrans" cxnId="{E61028BA-F942-4446-8565-C4CC4107ED6D}">
      <dgm:prSet/>
      <dgm:spPr/>
      <dgm:t>
        <a:bodyPr/>
        <a:lstStyle/>
        <a:p>
          <a:endParaRPr lang="en-US"/>
        </a:p>
      </dgm:t>
    </dgm:pt>
    <dgm:pt modelId="{68E5485F-AA08-472B-AA9B-B3515504FFFF}" type="sibTrans" cxnId="{E61028BA-F942-4446-8565-C4CC4107ED6D}">
      <dgm:prSet/>
      <dgm:spPr/>
      <dgm:t>
        <a:bodyPr/>
        <a:lstStyle/>
        <a:p>
          <a:endParaRPr lang="en-US"/>
        </a:p>
      </dgm:t>
    </dgm:pt>
    <dgm:pt modelId="{F94B2C23-2D79-424C-A652-46DF84EC9147}">
      <dgm:prSet/>
      <dgm:spPr/>
      <dgm:t>
        <a:bodyPr/>
        <a:lstStyle/>
        <a:p>
          <a:r>
            <a:rPr lang="en-US"/>
            <a:t>Summarization</a:t>
          </a:r>
        </a:p>
      </dgm:t>
    </dgm:pt>
    <dgm:pt modelId="{EB7CDC18-D7F3-45B9-ADE4-64BBF9DDC065}" type="parTrans" cxnId="{B548BFA8-F0FD-49F0-8E1A-8E9D87548D9E}">
      <dgm:prSet/>
      <dgm:spPr/>
      <dgm:t>
        <a:bodyPr/>
        <a:lstStyle/>
        <a:p>
          <a:endParaRPr lang="en-US"/>
        </a:p>
      </dgm:t>
    </dgm:pt>
    <dgm:pt modelId="{ADB8B5C4-2591-4779-B336-270849357A97}" type="sibTrans" cxnId="{B548BFA8-F0FD-49F0-8E1A-8E9D87548D9E}">
      <dgm:prSet/>
      <dgm:spPr/>
      <dgm:t>
        <a:bodyPr/>
        <a:lstStyle/>
        <a:p>
          <a:endParaRPr lang="en-US"/>
        </a:p>
      </dgm:t>
    </dgm:pt>
    <dgm:pt modelId="{A4DB8F50-AA3D-47A5-831D-EEE7F80CA92B}">
      <dgm:prSet/>
      <dgm:spPr/>
      <dgm:t>
        <a:bodyPr/>
        <a:lstStyle/>
        <a:p>
          <a:r>
            <a:rPr lang="en-US"/>
            <a:t>Missing value imputation</a:t>
          </a:r>
        </a:p>
      </dgm:t>
    </dgm:pt>
    <dgm:pt modelId="{F9B00104-4B59-47B9-8030-3C2769AB8D91}" type="parTrans" cxnId="{83E98E23-3C50-40E2-90B0-DAC6F7EC78E4}">
      <dgm:prSet/>
      <dgm:spPr/>
      <dgm:t>
        <a:bodyPr/>
        <a:lstStyle/>
        <a:p>
          <a:endParaRPr lang="en-US"/>
        </a:p>
      </dgm:t>
    </dgm:pt>
    <dgm:pt modelId="{57639A67-53DB-42D8-9A7C-A0FE2B90BA1F}" type="sibTrans" cxnId="{83E98E23-3C50-40E2-90B0-DAC6F7EC78E4}">
      <dgm:prSet/>
      <dgm:spPr/>
      <dgm:t>
        <a:bodyPr/>
        <a:lstStyle/>
        <a:p>
          <a:endParaRPr lang="en-US"/>
        </a:p>
      </dgm:t>
    </dgm:pt>
    <dgm:pt modelId="{A9DA2727-8717-4F50-8600-FA73C2D7DAD3}">
      <dgm:prSet/>
      <dgm:spPr/>
      <dgm:t>
        <a:bodyPr/>
        <a:lstStyle/>
        <a:p>
          <a:r>
            <a:rPr lang="en-US"/>
            <a:t>Scaling</a:t>
          </a:r>
        </a:p>
      </dgm:t>
    </dgm:pt>
    <dgm:pt modelId="{A1C546FB-D897-4C82-91B0-789FE5C175CF}" type="parTrans" cxnId="{E676C742-D1AF-4DDC-A6ED-858A10F84707}">
      <dgm:prSet/>
      <dgm:spPr/>
      <dgm:t>
        <a:bodyPr/>
        <a:lstStyle/>
        <a:p>
          <a:endParaRPr lang="en-US"/>
        </a:p>
      </dgm:t>
    </dgm:pt>
    <dgm:pt modelId="{DCD02AD1-CDD9-4767-9173-5454E4211FA0}" type="sibTrans" cxnId="{E676C742-D1AF-4DDC-A6ED-858A10F84707}">
      <dgm:prSet/>
      <dgm:spPr/>
      <dgm:t>
        <a:bodyPr/>
        <a:lstStyle/>
        <a:p>
          <a:endParaRPr lang="en-US"/>
        </a:p>
      </dgm:t>
    </dgm:pt>
    <dgm:pt modelId="{C6AAFF07-F76C-4E32-950B-48E50743E65E}">
      <dgm:prSet/>
      <dgm:spPr/>
      <dgm:t>
        <a:bodyPr/>
        <a:lstStyle/>
        <a:p>
          <a:r>
            <a:rPr lang="en-US" dirty="0"/>
            <a:t>Encoding</a:t>
          </a:r>
        </a:p>
      </dgm:t>
    </dgm:pt>
    <dgm:pt modelId="{C954D218-4E6A-4EDD-8542-07D348DD6ECA}" type="parTrans" cxnId="{252B90B9-AF81-44AF-859D-F981EE7A21AD}">
      <dgm:prSet/>
      <dgm:spPr/>
      <dgm:t>
        <a:bodyPr/>
        <a:lstStyle/>
        <a:p>
          <a:endParaRPr lang="en-US"/>
        </a:p>
      </dgm:t>
    </dgm:pt>
    <dgm:pt modelId="{0D91C68B-9338-4DA1-85A8-FD434F5CF807}" type="sibTrans" cxnId="{252B90B9-AF81-44AF-859D-F981EE7A21AD}">
      <dgm:prSet/>
      <dgm:spPr/>
      <dgm:t>
        <a:bodyPr/>
        <a:lstStyle/>
        <a:p>
          <a:endParaRPr lang="en-US"/>
        </a:p>
      </dgm:t>
    </dgm:pt>
    <dgm:pt modelId="{C840AE6D-DC3B-4D5C-A7BB-7F5B0C22DEF4}" type="pres">
      <dgm:prSet presAssocID="{F30D1AD2-582C-4147-8B1A-CBEA04B29FBA}" presName="Name0" presStyleCnt="0">
        <dgm:presLayoutVars>
          <dgm:dir/>
          <dgm:animLvl val="lvl"/>
          <dgm:resizeHandles val="exact"/>
        </dgm:presLayoutVars>
      </dgm:prSet>
      <dgm:spPr/>
    </dgm:pt>
    <dgm:pt modelId="{05CDDDB8-5A28-4669-AC64-2CA2925B7FA8}" type="pres">
      <dgm:prSet presAssocID="{C25605ED-60EC-41D1-973C-D491BE6CF105}" presName="boxAndChildren" presStyleCnt="0"/>
      <dgm:spPr/>
    </dgm:pt>
    <dgm:pt modelId="{8323847A-C606-430E-B777-4E457B407F18}" type="pres">
      <dgm:prSet presAssocID="{C25605ED-60EC-41D1-973C-D491BE6CF105}" presName="parentTextBox" presStyleLbl="node1" presStyleIdx="0" presStyleCnt="2"/>
      <dgm:spPr/>
    </dgm:pt>
    <dgm:pt modelId="{AAE235E7-26C3-4165-BA01-E25D4A018BC3}" type="pres">
      <dgm:prSet presAssocID="{C25605ED-60EC-41D1-973C-D491BE6CF105}" presName="entireBox" presStyleLbl="node1" presStyleIdx="0" presStyleCnt="2"/>
      <dgm:spPr/>
    </dgm:pt>
    <dgm:pt modelId="{EA5FFE20-7AC2-4117-BF48-B9FB7611DAE9}" type="pres">
      <dgm:prSet presAssocID="{C25605ED-60EC-41D1-973C-D491BE6CF105}" presName="descendantBox" presStyleCnt="0"/>
      <dgm:spPr/>
    </dgm:pt>
    <dgm:pt modelId="{BE536B69-DEF4-47C7-A5EC-063EF32843FA}" type="pres">
      <dgm:prSet presAssocID="{6BD5EC31-7468-47EA-ACAE-79134310FB71}" presName="childTextBox" presStyleLbl="fgAccFollowNode1" presStyleIdx="0" presStyleCnt="6">
        <dgm:presLayoutVars>
          <dgm:bulletEnabled val="1"/>
        </dgm:presLayoutVars>
      </dgm:prSet>
      <dgm:spPr/>
    </dgm:pt>
    <dgm:pt modelId="{61376F5A-9A50-4AF3-918B-5BD6540AF630}" type="pres">
      <dgm:prSet presAssocID="{C33454D4-941A-4A6D-94BE-D3C8A83DA4B7}" presName="childTextBox" presStyleLbl="fgAccFollowNode1" presStyleIdx="1" presStyleCnt="6">
        <dgm:presLayoutVars>
          <dgm:bulletEnabled val="1"/>
        </dgm:presLayoutVars>
      </dgm:prSet>
      <dgm:spPr/>
    </dgm:pt>
    <dgm:pt modelId="{F9E1FAFA-1543-43B7-B27D-292BC184417F}" type="pres">
      <dgm:prSet presAssocID="{F94B2C23-2D79-424C-A652-46DF84EC9147}" presName="childTextBox" presStyleLbl="fgAccFollowNode1" presStyleIdx="2" presStyleCnt="6">
        <dgm:presLayoutVars>
          <dgm:bulletEnabled val="1"/>
        </dgm:presLayoutVars>
      </dgm:prSet>
      <dgm:spPr/>
    </dgm:pt>
    <dgm:pt modelId="{6D359033-C1F9-49D9-AB17-DD041175DC4F}" type="pres">
      <dgm:prSet presAssocID="{A4DB8F50-AA3D-47A5-831D-EEE7F80CA92B}" presName="childTextBox" presStyleLbl="fgAccFollowNode1" presStyleIdx="3" presStyleCnt="6">
        <dgm:presLayoutVars>
          <dgm:bulletEnabled val="1"/>
        </dgm:presLayoutVars>
      </dgm:prSet>
      <dgm:spPr/>
    </dgm:pt>
    <dgm:pt modelId="{DCA99350-BBC1-4FFD-9B34-17EC16B61682}" type="pres">
      <dgm:prSet presAssocID="{A9DA2727-8717-4F50-8600-FA73C2D7DAD3}" presName="childTextBox" presStyleLbl="fgAccFollowNode1" presStyleIdx="4" presStyleCnt="6">
        <dgm:presLayoutVars>
          <dgm:bulletEnabled val="1"/>
        </dgm:presLayoutVars>
      </dgm:prSet>
      <dgm:spPr/>
    </dgm:pt>
    <dgm:pt modelId="{BF25B40A-F8B2-4220-8859-83337B41787B}" type="pres">
      <dgm:prSet presAssocID="{C6AAFF07-F76C-4E32-950B-48E50743E65E}" presName="childTextBox" presStyleLbl="fgAccFollowNode1" presStyleIdx="5" presStyleCnt="6">
        <dgm:presLayoutVars>
          <dgm:bulletEnabled val="1"/>
        </dgm:presLayoutVars>
      </dgm:prSet>
      <dgm:spPr/>
    </dgm:pt>
    <dgm:pt modelId="{75E74CAA-36EE-4DC6-9C30-C82C469DD6A6}" type="pres">
      <dgm:prSet presAssocID="{178F1742-34C6-44EB-98C6-2B0699AE2E82}" presName="sp" presStyleCnt="0"/>
      <dgm:spPr/>
    </dgm:pt>
    <dgm:pt modelId="{D1CFA912-78E5-4D48-A4A3-88877E081F0D}" type="pres">
      <dgm:prSet presAssocID="{E1B65839-BE90-4D6F-B400-E58705D254F7}" presName="arrowAndChildren" presStyleCnt="0"/>
      <dgm:spPr/>
    </dgm:pt>
    <dgm:pt modelId="{8436625F-58DE-420B-8DBF-6B54FB227109}" type="pres">
      <dgm:prSet presAssocID="{E1B65839-BE90-4D6F-B400-E58705D254F7}" presName="parentTextArrow" presStyleLbl="node1" presStyleIdx="1" presStyleCnt="2"/>
      <dgm:spPr/>
    </dgm:pt>
  </dgm:ptLst>
  <dgm:cxnLst>
    <dgm:cxn modelId="{2635E70F-1E7C-40FE-B858-2F3444FE3D8D}" type="presOf" srcId="{C6AAFF07-F76C-4E32-950B-48E50743E65E}" destId="{BF25B40A-F8B2-4220-8859-83337B41787B}" srcOrd="0" destOrd="0" presId="urn:microsoft.com/office/officeart/2005/8/layout/process4"/>
    <dgm:cxn modelId="{83E98E23-3C50-40E2-90B0-DAC6F7EC78E4}" srcId="{C25605ED-60EC-41D1-973C-D491BE6CF105}" destId="{A4DB8F50-AA3D-47A5-831D-EEE7F80CA92B}" srcOrd="3" destOrd="0" parTransId="{F9B00104-4B59-47B9-8030-3C2769AB8D91}" sibTransId="{57639A67-53DB-42D8-9A7C-A0FE2B90BA1F}"/>
    <dgm:cxn modelId="{E676C742-D1AF-4DDC-A6ED-858A10F84707}" srcId="{C25605ED-60EC-41D1-973C-D491BE6CF105}" destId="{A9DA2727-8717-4F50-8600-FA73C2D7DAD3}" srcOrd="4" destOrd="0" parTransId="{A1C546FB-D897-4C82-91B0-789FE5C175CF}" sibTransId="{DCD02AD1-CDD9-4767-9173-5454E4211FA0}"/>
    <dgm:cxn modelId="{F78EDA43-4824-4E3C-8C60-901815C3FE37}" type="presOf" srcId="{C33454D4-941A-4A6D-94BE-D3C8A83DA4B7}" destId="{61376F5A-9A50-4AF3-918B-5BD6540AF630}" srcOrd="0" destOrd="0" presId="urn:microsoft.com/office/officeart/2005/8/layout/process4"/>
    <dgm:cxn modelId="{7471CB76-F5D9-4881-9AEA-3EE39DBCE30B}" type="presOf" srcId="{C25605ED-60EC-41D1-973C-D491BE6CF105}" destId="{AAE235E7-26C3-4165-BA01-E25D4A018BC3}" srcOrd="1" destOrd="0" presId="urn:microsoft.com/office/officeart/2005/8/layout/process4"/>
    <dgm:cxn modelId="{D67ADA78-6D14-4BAD-B9FB-920DA000D3E5}" srcId="{F30D1AD2-582C-4147-8B1A-CBEA04B29FBA}" destId="{C25605ED-60EC-41D1-973C-D491BE6CF105}" srcOrd="1" destOrd="0" parTransId="{F491E1AC-4733-465A-9565-FDE12293D331}" sibTransId="{60F1F7A7-454A-4CA3-B272-B2B193FBBF4E}"/>
    <dgm:cxn modelId="{5B111384-C7DA-4C90-94AA-210E867B8947}" type="presOf" srcId="{6BD5EC31-7468-47EA-ACAE-79134310FB71}" destId="{BE536B69-DEF4-47C7-A5EC-063EF32843FA}" srcOrd="0" destOrd="0" presId="urn:microsoft.com/office/officeart/2005/8/layout/process4"/>
    <dgm:cxn modelId="{886CCD8E-0BF2-4086-8932-0DE80ECBBBA4}" srcId="{F30D1AD2-582C-4147-8B1A-CBEA04B29FBA}" destId="{E1B65839-BE90-4D6F-B400-E58705D254F7}" srcOrd="0" destOrd="0" parTransId="{76A6AB57-02C9-4822-BE6C-8056CA5C08F5}" sibTransId="{178F1742-34C6-44EB-98C6-2B0699AE2E82}"/>
    <dgm:cxn modelId="{5071BD93-9FAB-41E8-A706-60265134E8FD}" type="presOf" srcId="{A4DB8F50-AA3D-47A5-831D-EEE7F80CA92B}" destId="{6D359033-C1F9-49D9-AB17-DD041175DC4F}" srcOrd="0" destOrd="0" presId="urn:microsoft.com/office/officeart/2005/8/layout/process4"/>
    <dgm:cxn modelId="{91AB5EA2-CAC3-4EBA-BF8F-3B6A9BED77E0}" type="presOf" srcId="{A9DA2727-8717-4F50-8600-FA73C2D7DAD3}" destId="{DCA99350-BBC1-4FFD-9B34-17EC16B61682}" srcOrd="0" destOrd="0" presId="urn:microsoft.com/office/officeart/2005/8/layout/process4"/>
    <dgm:cxn modelId="{F7AF15A4-FEAB-4B8E-A596-EB4E2BF3ABB6}" type="presOf" srcId="{F30D1AD2-582C-4147-8B1A-CBEA04B29FBA}" destId="{C840AE6D-DC3B-4D5C-A7BB-7F5B0C22DEF4}" srcOrd="0" destOrd="0" presId="urn:microsoft.com/office/officeart/2005/8/layout/process4"/>
    <dgm:cxn modelId="{B548BFA8-F0FD-49F0-8E1A-8E9D87548D9E}" srcId="{C25605ED-60EC-41D1-973C-D491BE6CF105}" destId="{F94B2C23-2D79-424C-A652-46DF84EC9147}" srcOrd="2" destOrd="0" parTransId="{EB7CDC18-D7F3-45B9-ADE4-64BBF9DDC065}" sibTransId="{ADB8B5C4-2591-4779-B336-270849357A97}"/>
    <dgm:cxn modelId="{2CA8E0B7-EA71-4B0C-B20F-2E0F7F9E8981}" type="presOf" srcId="{E1B65839-BE90-4D6F-B400-E58705D254F7}" destId="{8436625F-58DE-420B-8DBF-6B54FB227109}" srcOrd="0" destOrd="0" presId="urn:microsoft.com/office/officeart/2005/8/layout/process4"/>
    <dgm:cxn modelId="{252B90B9-AF81-44AF-859D-F981EE7A21AD}" srcId="{C25605ED-60EC-41D1-973C-D491BE6CF105}" destId="{C6AAFF07-F76C-4E32-950B-48E50743E65E}" srcOrd="5" destOrd="0" parTransId="{C954D218-4E6A-4EDD-8542-07D348DD6ECA}" sibTransId="{0D91C68B-9338-4DA1-85A8-FD434F5CF807}"/>
    <dgm:cxn modelId="{E61028BA-F942-4446-8565-C4CC4107ED6D}" srcId="{C25605ED-60EC-41D1-973C-D491BE6CF105}" destId="{C33454D4-941A-4A6D-94BE-D3C8A83DA4B7}" srcOrd="1" destOrd="0" parTransId="{F0ECB405-1F44-44A4-AE00-8D835EB25EFB}" sibTransId="{68E5485F-AA08-472B-AA9B-B3515504FFFF}"/>
    <dgm:cxn modelId="{2843F3BE-A07E-4B6C-9783-9E1D2843DF61}" type="presOf" srcId="{F94B2C23-2D79-424C-A652-46DF84EC9147}" destId="{F9E1FAFA-1543-43B7-B27D-292BC184417F}" srcOrd="0" destOrd="0" presId="urn:microsoft.com/office/officeart/2005/8/layout/process4"/>
    <dgm:cxn modelId="{3288EDC9-FC77-4F0B-8E70-4876D4B8FEAD}" srcId="{C25605ED-60EC-41D1-973C-D491BE6CF105}" destId="{6BD5EC31-7468-47EA-ACAE-79134310FB71}" srcOrd="0" destOrd="0" parTransId="{2DBDA2FC-8FE1-46C3-8C04-1C3A581F4A67}" sibTransId="{85826F2B-8BA3-4BC6-AC1F-DB3F516F9382}"/>
    <dgm:cxn modelId="{ABCC1CFF-660B-4A12-BF3B-D40BEA20DAF4}" type="presOf" srcId="{C25605ED-60EC-41D1-973C-D491BE6CF105}" destId="{8323847A-C606-430E-B777-4E457B407F18}" srcOrd="0" destOrd="0" presId="urn:microsoft.com/office/officeart/2005/8/layout/process4"/>
    <dgm:cxn modelId="{B9766F85-BE37-4791-BC6E-215F6308EDF0}" type="presParOf" srcId="{C840AE6D-DC3B-4D5C-A7BB-7F5B0C22DEF4}" destId="{05CDDDB8-5A28-4669-AC64-2CA2925B7FA8}" srcOrd="0" destOrd="0" presId="urn:microsoft.com/office/officeart/2005/8/layout/process4"/>
    <dgm:cxn modelId="{1B3457D8-20DB-477A-AFEA-AE51D5B2DA88}" type="presParOf" srcId="{05CDDDB8-5A28-4669-AC64-2CA2925B7FA8}" destId="{8323847A-C606-430E-B777-4E457B407F18}" srcOrd="0" destOrd="0" presId="urn:microsoft.com/office/officeart/2005/8/layout/process4"/>
    <dgm:cxn modelId="{961B3A1A-F084-4D4C-9D91-C43CF212D210}" type="presParOf" srcId="{05CDDDB8-5A28-4669-AC64-2CA2925B7FA8}" destId="{AAE235E7-26C3-4165-BA01-E25D4A018BC3}" srcOrd="1" destOrd="0" presId="urn:microsoft.com/office/officeart/2005/8/layout/process4"/>
    <dgm:cxn modelId="{FD17576B-FBD1-4059-8047-100B1477A285}" type="presParOf" srcId="{05CDDDB8-5A28-4669-AC64-2CA2925B7FA8}" destId="{EA5FFE20-7AC2-4117-BF48-B9FB7611DAE9}" srcOrd="2" destOrd="0" presId="urn:microsoft.com/office/officeart/2005/8/layout/process4"/>
    <dgm:cxn modelId="{2D88911F-2755-4CFB-BED9-E3480BF31188}" type="presParOf" srcId="{EA5FFE20-7AC2-4117-BF48-B9FB7611DAE9}" destId="{BE536B69-DEF4-47C7-A5EC-063EF32843FA}" srcOrd="0" destOrd="0" presId="urn:microsoft.com/office/officeart/2005/8/layout/process4"/>
    <dgm:cxn modelId="{74EB893A-1788-4051-BA45-29CF34FA657F}" type="presParOf" srcId="{EA5FFE20-7AC2-4117-BF48-B9FB7611DAE9}" destId="{61376F5A-9A50-4AF3-918B-5BD6540AF630}" srcOrd="1" destOrd="0" presId="urn:microsoft.com/office/officeart/2005/8/layout/process4"/>
    <dgm:cxn modelId="{485082BB-31D2-43F5-A2A1-04E706FF5C9B}" type="presParOf" srcId="{EA5FFE20-7AC2-4117-BF48-B9FB7611DAE9}" destId="{F9E1FAFA-1543-43B7-B27D-292BC184417F}" srcOrd="2" destOrd="0" presId="urn:microsoft.com/office/officeart/2005/8/layout/process4"/>
    <dgm:cxn modelId="{1C32EA4A-634C-4025-9D16-C9D554B9B13A}" type="presParOf" srcId="{EA5FFE20-7AC2-4117-BF48-B9FB7611DAE9}" destId="{6D359033-C1F9-49D9-AB17-DD041175DC4F}" srcOrd="3" destOrd="0" presId="urn:microsoft.com/office/officeart/2005/8/layout/process4"/>
    <dgm:cxn modelId="{17D373D4-08EB-42DB-BD28-1E7C84C3A34D}" type="presParOf" srcId="{EA5FFE20-7AC2-4117-BF48-B9FB7611DAE9}" destId="{DCA99350-BBC1-4FFD-9B34-17EC16B61682}" srcOrd="4" destOrd="0" presId="urn:microsoft.com/office/officeart/2005/8/layout/process4"/>
    <dgm:cxn modelId="{F362AC5E-BF96-4C11-A83C-FB3A3AE0E8FE}" type="presParOf" srcId="{EA5FFE20-7AC2-4117-BF48-B9FB7611DAE9}" destId="{BF25B40A-F8B2-4220-8859-83337B41787B}" srcOrd="5" destOrd="0" presId="urn:microsoft.com/office/officeart/2005/8/layout/process4"/>
    <dgm:cxn modelId="{28424A5A-A715-4CFA-B04F-8990E0BFE35F}" type="presParOf" srcId="{C840AE6D-DC3B-4D5C-A7BB-7F5B0C22DEF4}" destId="{75E74CAA-36EE-4DC6-9C30-C82C469DD6A6}" srcOrd="1" destOrd="0" presId="urn:microsoft.com/office/officeart/2005/8/layout/process4"/>
    <dgm:cxn modelId="{5AEF6855-C02E-44D4-B965-97F46123575E}" type="presParOf" srcId="{C840AE6D-DC3B-4D5C-A7BB-7F5B0C22DEF4}" destId="{D1CFA912-78E5-4D48-A4A3-88877E081F0D}" srcOrd="2" destOrd="0" presId="urn:microsoft.com/office/officeart/2005/8/layout/process4"/>
    <dgm:cxn modelId="{73F33B74-D9E2-4A84-86B8-49FBF3DEF00C}" type="presParOf" srcId="{D1CFA912-78E5-4D48-A4A3-88877E081F0D}" destId="{8436625F-58DE-420B-8DBF-6B54FB22710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F5111C-02E3-4604-AD4F-1AA37D3BC88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71D839-DF64-4496-9488-282D3A7770B0}">
      <dgm:prSet/>
      <dgm:spPr/>
      <dgm:t>
        <a:bodyPr/>
        <a:lstStyle/>
        <a:p>
          <a:r>
            <a:rPr lang="en-US" dirty="0"/>
            <a:t>state: </a:t>
          </a:r>
        </a:p>
        <a:p>
          <a:r>
            <a:rPr lang="en-US" dirty="0"/>
            <a:t>State in the USA.</a:t>
          </a:r>
        </a:p>
      </dgm:t>
    </dgm:pt>
    <dgm:pt modelId="{06DFB2FC-5E66-45FA-9467-1833F8E6605F}" type="parTrans" cxnId="{CBF88F94-4318-46DD-9CF3-E3FF6FA24F36}">
      <dgm:prSet/>
      <dgm:spPr/>
      <dgm:t>
        <a:bodyPr/>
        <a:lstStyle/>
        <a:p>
          <a:endParaRPr lang="en-US"/>
        </a:p>
      </dgm:t>
    </dgm:pt>
    <dgm:pt modelId="{222EF663-63AC-4B9A-919B-D1B5590C121E}" type="sibTrans" cxnId="{CBF88F94-4318-46DD-9CF3-E3FF6FA24F36}">
      <dgm:prSet/>
      <dgm:spPr/>
      <dgm:t>
        <a:bodyPr/>
        <a:lstStyle/>
        <a:p>
          <a:endParaRPr lang="en-US"/>
        </a:p>
      </dgm:t>
    </dgm:pt>
    <dgm:pt modelId="{A472F947-EC09-4066-8302-9E4171F26219}">
      <dgm:prSet/>
      <dgm:spPr/>
      <dgm:t>
        <a:bodyPr/>
        <a:lstStyle/>
        <a:p>
          <a:r>
            <a:rPr lang="en-US" dirty="0"/>
            <a:t>date: </a:t>
          </a:r>
        </a:p>
        <a:p>
          <a:r>
            <a:rPr lang="en-US" dirty="0"/>
            <a:t>Date of the data point.</a:t>
          </a:r>
        </a:p>
      </dgm:t>
    </dgm:pt>
    <dgm:pt modelId="{62AC4D73-541B-4709-902E-B1BF58A66BBA}" type="parTrans" cxnId="{71553EFE-64C9-49E0-B98E-BA46AA57D2C9}">
      <dgm:prSet/>
      <dgm:spPr/>
      <dgm:t>
        <a:bodyPr/>
        <a:lstStyle/>
        <a:p>
          <a:endParaRPr lang="en-US"/>
        </a:p>
      </dgm:t>
    </dgm:pt>
    <dgm:pt modelId="{584C842D-4EA6-4F3D-B91B-24E1E2DCBCB0}" type="sibTrans" cxnId="{71553EFE-64C9-49E0-B98E-BA46AA57D2C9}">
      <dgm:prSet/>
      <dgm:spPr/>
      <dgm:t>
        <a:bodyPr/>
        <a:lstStyle/>
        <a:p>
          <a:endParaRPr lang="en-US"/>
        </a:p>
      </dgm:t>
    </dgm:pt>
    <dgm:pt modelId="{2FA3CB13-41B0-4105-B3FE-866F7076BC27}">
      <dgm:prSet/>
      <dgm:spPr/>
      <dgm:t>
        <a:bodyPr/>
        <a:lstStyle/>
        <a:p>
          <a:r>
            <a:rPr lang="en-US" dirty="0"/>
            <a:t>price: </a:t>
          </a:r>
        </a:p>
        <a:p>
          <a:r>
            <a:rPr lang="en-US" dirty="0"/>
            <a:t>Median housing value.</a:t>
          </a:r>
        </a:p>
      </dgm:t>
    </dgm:pt>
    <dgm:pt modelId="{8C2AE860-3885-4FF4-AC56-14C35D69CD78}" type="parTrans" cxnId="{D7FF55C8-F197-4DD3-865E-7611B332F541}">
      <dgm:prSet/>
      <dgm:spPr/>
      <dgm:t>
        <a:bodyPr/>
        <a:lstStyle/>
        <a:p>
          <a:endParaRPr lang="en-US"/>
        </a:p>
      </dgm:t>
    </dgm:pt>
    <dgm:pt modelId="{A5801495-1865-4307-BD3A-285C2BE076BB}" type="sibTrans" cxnId="{D7FF55C8-F197-4DD3-865E-7611B332F541}">
      <dgm:prSet/>
      <dgm:spPr/>
      <dgm:t>
        <a:bodyPr/>
        <a:lstStyle/>
        <a:p>
          <a:endParaRPr lang="en-US"/>
        </a:p>
      </dgm:t>
    </dgm:pt>
    <dgm:pt modelId="{C226DCD9-24FD-46A7-9B82-5FC37B426F54}">
      <dgm:prSet/>
      <dgm:spPr/>
      <dgm:t>
        <a:bodyPr/>
        <a:lstStyle/>
        <a:p>
          <a:r>
            <a:rPr lang="en-US" dirty="0"/>
            <a:t>rent: </a:t>
          </a:r>
        </a:p>
        <a:p>
          <a:r>
            <a:rPr lang="en-US" dirty="0"/>
            <a:t>Median rent value.</a:t>
          </a:r>
        </a:p>
      </dgm:t>
    </dgm:pt>
    <dgm:pt modelId="{4E772540-DD4A-40B4-A3AF-4B19497242C0}" type="parTrans" cxnId="{F713765A-FD2E-4EE3-AF07-F41F334C5628}">
      <dgm:prSet/>
      <dgm:spPr/>
      <dgm:t>
        <a:bodyPr/>
        <a:lstStyle/>
        <a:p>
          <a:endParaRPr lang="en-US"/>
        </a:p>
      </dgm:t>
    </dgm:pt>
    <dgm:pt modelId="{E79BDBCF-D24E-4CE0-88B0-F4946A9200C8}" type="sibTrans" cxnId="{F713765A-FD2E-4EE3-AF07-F41F334C5628}">
      <dgm:prSet/>
      <dgm:spPr/>
      <dgm:t>
        <a:bodyPr/>
        <a:lstStyle/>
        <a:p>
          <a:endParaRPr lang="en-US"/>
        </a:p>
      </dgm:t>
    </dgm:pt>
    <dgm:pt modelId="{CBC0A21F-C37B-4EA6-BB6A-BC5B9DC065E4}">
      <dgm:prSet/>
      <dgm:spPr/>
      <dgm:t>
        <a:bodyPr/>
        <a:lstStyle/>
        <a:p>
          <a:r>
            <a:rPr lang="en-US"/>
            <a:t>interest_rate: Interest rate.</a:t>
          </a:r>
        </a:p>
      </dgm:t>
    </dgm:pt>
    <dgm:pt modelId="{5DFC7A61-1B45-4109-AABF-C46F7F95FDF4}" type="parTrans" cxnId="{5DF07146-3C05-4094-AC9C-D6C38035C507}">
      <dgm:prSet/>
      <dgm:spPr/>
      <dgm:t>
        <a:bodyPr/>
        <a:lstStyle/>
        <a:p>
          <a:endParaRPr lang="en-US"/>
        </a:p>
      </dgm:t>
    </dgm:pt>
    <dgm:pt modelId="{57B3E9AB-AC55-4DB5-A884-1F819A87A171}" type="sibTrans" cxnId="{5DF07146-3C05-4094-AC9C-D6C38035C507}">
      <dgm:prSet/>
      <dgm:spPr/>
      <dgm:t>
        <a:bodyPr/>
        <a:lstStyle/>
        <a:p>
          <a:endParaRPr lang="en-US"/>
        </a:p>
      </dgm:t>
    </dgm:pt>
    <dgm:pt modelId="{B3FC2DE7-6B2E-4FC1-A943-1D6262F0B589}">
      <dgm:prSet/>
      <dgm:spPr/>
      <dgm:t>
        <a:bodyPr/>
        <a:lstStyle/>
        <a:p>
          <a:r>
            <a:rPr lang="en-US"/>
            <a:t>cp_index: Consumer Price Index.</a:t>
          </a:r>
        </a:p>
      </dgm:t>
    </dgm:pt>
    <dgm:pt modelId="{62C9A054-DD8D-4644-B724-F32B0DBE0331}" type="parTrans" cxnId="{D8576650-0C1C-46AA-854B-1520C855144D}">
      <dgm:prSet/>
      <dgm:spPr/>
      <dgm:t>
        <a:bodyPr/>
        <a:lstStyle/>
        <a:p>
          <a:endParaRPr lang="en-US"/>
        </a:p>
      </dgm:t>
    </dgm:pt>
    <dgm:pt modelId="{B5F970A9-4EF7-46D5-8D15-2D92D81954CD}" type="sibTrans" cxnId="{D8576650-0C1C-46AA-854B-1520C855144D}">
      <dgm:prSet/>
      <dgm:spPr/>
      <dgm:t>
        <a:bodyPr/>
        <a:lstStyle/>
        <a:p>
          <a:endParaRPr lang="en-US"/>
        </a:p>
      </dgm:t>
    </dgm:pt>
    <dgm:pt modelId="{35987D8C-7323-4188-9FA7-D9C81CADB0CA}">
      <dgm:prSet/>
      <dgm:spPr/>
      <dgm:t>
        <a:bodyPr/>
        <a:lstStyle/>
        <a:p>
          <a:r>
            <a:rPr lang="en-US" dirty="0"/>
            <a:t>inflation: </a:t>
          </a:r>
        </a:p>
        <a:p>
          <a:r>
            <a:rPr lang="en-US" dirty="0"/>
            <a:t>Inflation rate.</a:t>
          </a:r>
        </a:p>
      </dgm:t>
    </dgm:pt>
    <dgm:pt modelId="{1D5FB398-B161-4328-B03C-1891B8AB0C7C}" type="parTrans" cxnId="{808189B7-9B41-49BE-9BFD-7BF833A30188}">
      <dgm:prSet/>
      <dgm:spPr/>
      <dgm:t>
        <a:bodyPr/>
        <a:lstStyle/>
        <a:p>
          <a:endParaRPr lang="en-US"/>
        </a:p>
      </dgm:t>
    </dgm:pt>
    <dgm:pt modelId="{1044FD39-842D-4C57-B149-11095B59CA70}" type="sibTrans" cxnId="{808189B7-9B41-49BE-9BFD-7BF833A30188}">
      <dgm:prSet/>
      <dgm:spPr/>
      <dgm:t>
        <a:bodyPr/>
        <a:lstStyle/>
        <a:p>
          <a:endParaRPr lang="en-US"/>
        </a:p>
      </dgm:t>
    </dgm:pt>
    <dgm:pt modelId="{6929D2F0-20ED-4F48-8F92-3A796D8DE020}">
      <dgm:prSet/>
      <dgm:spPr/>
      <dgm:t>
        <a:bodyPr/>
        <a:lstStyle/>
        <a:p>
          <a:r>
            <a:rPr lang="en-US" dirty="0" err="1"/>
            <a:t>total_pops</a:t>
          </a:r>
          <a:r>
            <a:rPr lang="en-US" dirty="0"/>
            <a:t>: </a:t>
          </a:r>
        </a:p>
        <a:p>
          <a:r>
            <a:rPr lang="en-US" dirty="0"/>
            <a:t>Total population.</a:t>
          </a:r>
        </a:p>
      </dgm:t>
    </dgm:pt>
    <dgm:pt modelId="{B40C1B03-8F52-49FA-AE94-3C46E5FB94F3}" type="parTrans" cxnId="{DB559E6D-DC2D-489D-8E50-94BAF3090782}">
      <dgm:prSet/>
      <dgm:spPr/>
      <dgm:t>
        <a:bodyPr/>
        <a:lstStyle/>
        <a:p>
          <a:endParaRPr lang="en-US"/>
        </a:p>
      </dgm:t>
    </dgm:pt>
    <dgm:pt modelId="{1AE5D4D9-AD6A-46DA-A75E-1E4FFB7D452C}" type="sibTrans" cxnId="{DB559E6D-DC2D-489D-8E50-94BAF3090782}">
      <dgm:prSet/>
      <dgm:spPr/>
      <dgm:t>
        <a:bodyPr/>
        <a:lstStyle/>
        <a:p>
          <a:endParaRPr lang="en-US"/>
        </a:p>
      </dgm:t>
    </dgm:pt>
    <dgm:pt modelId="{0FE936B9-DDAE-43EE-B62F-E1C2EFDF26D7}">
      <dgm:prSet/>
      <dgm:spPr/>
      <dgm:t>
        <a:bodyPr/>
        <a:lstStyle/>
        <a:p>
          <a:r>
            <a:rPr lang="en-US"/>
            <a:t>unemployed_pct: Unemployment percentage.</a:t>
          </a:r>
        </a:p>
      </dgm:t>
    </dgm:pt>
    <dgm:pt modelId="{66130AF4-E0B5-4B30-AC0C-BD5794FFE72D}" type="parTrans" cxnId="{2668E536-F228-4C9B-968C-0537E656BD70}">
      <dgm:prSet/>
      <dgm:spPr/>
      <dgm:t>
        <a:bodyPr/>
        <a:lstStyle/>
        <a:p>
          <a:endParaRPr lang="en-US"/>
        </a:p>
      </dgm:t>
    </dgm:pt>
    <dgm:pt modelId="{C9E25D99-28AD-43D1-B54E-8D3EF17DBA59}" type="sibTrans" cxnId="{2668E536-F228-4C9B-968C-0537E656BD70}">
      <dgm:prSet/>
      <dgm:spPr/>
      <dgm:t>
        <a:bodyPr/>
        <a:lstStyle/>
        <a:p>
          <a:endParaRPr lang="en-US"/>
        </a:p>
      </dgm:t>
    </dgm:pt>
    <dgm:pt modelId="{77D9B9A0-6C77-4274-82F1-2B9D7372239C}" type="pres">
      <dgm:prSet presAssocID="{FEF5111C-02E3-4604-AD4F-1AA37D3BC88E}" presName="diagram" presStyleCnt="0">
        <dgm:presLayoutVars>
          <dgm:dir/>
          <dgm:resizeHandles val="exact"/>
        </dgm:presLayoutVars>
      </dgm:prSet>
      <dgm:spPr/>
    </dgm:pt>
    <dgm:pt modelId="{34635839-88CF-4391-B532-C2F0A7B0E7D2}" type="pres">
      <dgm:prSet presAssocID="{5C71D839-DF64-4496-9488-282D3A7770B0}" presName="node" presStyleLbl="node1" presStyleIdx="0" presStyleCnt="9">
        <dgm:presLayoutVars>
          <dgm:bulletEnabled val="1"/>
        </dgm:presLayoutVars>
      </dgm:prSet>
      <dgm:spPr/>
    </dgm:pt>
    <dgm:pt modelId="{DD2C8135-3596-4869-938E-3A7B1152FA64}" type="pres">
      <dgm:prSet presAssocID="{222EF663-63AC-4B9A-919B-D1B5590C121E}" presName="sibTrans" presStyleCnt="0"/>
      <dgm:spPr/>
    </dgm:pt>
    <dgm:pt modelId="{028B0C15-4CF9-447A-B007-CC519DA3E83B}" type="pres">
      <dgm:prSet presAssocID="{A472F947-EC09-4066-8302-9E4171F26219}" presName="node" presStyleLbl="node1" presStyleIdx="1" presStyleCnt="9">
        <dgm:presLayoutVars>
          <dgm:bulletEnabled val="1"/>
        </dgm:presLayoutVars>
      </dgm:prSet>
      <dgm:spPr/>
    </dgm:pt>
    <dgm:pt modelId="{233621C3-60C5-4480-8AB3-D5CC25E381DB}" type="pres">
      <dgm:prSet presAssocID="{584C842D-4EA6-4F3D-B91B-24E1E2DCBCB0}" presName="sibTrans" presStyleCnt="0"/>
      <dgm:spPr/>
    </dgm:pt>
    <dgm:pt modelId="{F8A19D39-3508-4F0B-AE83-C467ACA32533}" type="pres">
      <dgm:prSet presAssocID="{2FA3CB13-41B0-4105-B3FE-866F7076BC27}" presName="node" presStyleLbl="node1" presStyleIdx="2" presStyleCnt="9">
        <dgm:presLayoutVars>
          <dgm:bulletEnabled val="1"/>
        </dgm:presLayoutVars>
      </dgm:prSet>
      <dgm:spPr/>
    </dgm:pt>
    <dgm:pt modelId="{DAAD0EB7-741A-457B-8321-10F0992AAE82}" type="pres">
      <dgm:prSet presAssocID="{A5801495-1865-4307-BD3A-285C2BE076BB}" presName="sibTrans" presStyleCnt="0"/>
      <dgm:spPr/>
    </dgm:pt>
    <dgm:pt modelId="{1C5A5034-A294-489D-AA46-EF48F4FA54E1}" type="pres">
      <dgm:prSet presAssocID="{C226DCD9-24FD-46A7-9B82-5FC37B426F54}" presName="node" presStyleLbl="node1" presStyleIdx="3" presStyleCnt="9">
        <dgm:presLayoutVars>
          <dgm:bulletEnabled val="1"/>
        </dgm:presLayoutVars>
      </dgm:prSet>
      <dgm:spPr/>
    </dgm:pt>
    <dgm:pt modelId="{AEC535D5-CB26-4376-A291-5B01EFF79C1C}" type="pres">
      <dgm:prSet presAssocID="{E79BDBCF-D24E-4CE0-88B0-F4946A9200C8}" presName="sibTrans" presStyleCnt="0"/>
      <dgm:spPr/>
    </dgm:pt>
    <dgm:pt modelId="{97684984-3806-4F4D-B295-F4B249C8435B}" type="pres">
      <dgm:prSet presAssocID="{CBC0A21F-C37B-4EA6-BB6A-BC5B9DC065E4}" presName="node" presStyleLbl="node1" presStyleIdx="4" presStyleCnt="9">
        <dgm:presLayoutVars>
          <dgm:bulletEnabled val="1"/>
        </dgm:presLayoutVars>
      </dgm:prSet>
      <dgm:spPr/>
    </dgm:pt>
    <dgm:pt modelId="{250FA26C-C524-41A4-8A2D-8124FF83070E}" type="pres">
      <dgm:prSet presAssocID="{57B3E9AB-AC55-4DB5-A884-1F819A87A171}" presName="sibTrans" presStyleCnt="0"/>
      <dgm:spPr/>
    </dgm:pt>
    <dgm:pt modelId="{257BE5C5-E22B-4C43-A79C-2F9FF331F2C1}" type="pres">
      <dgm:prSet presAssocID="{B3FC2DE7-6B2E-4FC1-A943-1D6262F0B589}" presName="node" presStyleLbl="node1" presStyleIdx="5" presStyleCnt="9">
        <dgm:presLayoutVars>
          <dgm:bulletEnabled val="1"/>
        </dgm:presLayoutVars>
      </dgm:prSet>
      <dgm:spPr/>
    </dgm:pt>
    <dgm:pt modelId="{859C4905-305F-4A6A-8C3D-0C3FE93388D6}" type="pres">
      <dgm:prSet presAssocID="{B5F970A9-4EF7-46D5-8D15-2D92D81954CD}" presName="sibTrans" presStyleCnt="0"/>
      <dgm:spPr/>
    </dgm:pt>
    <dgm:pt modelId="{49FB0267-9273-4A14-BDB9-740A76E6246F}" type="pres">
      <dgm:prSet presAssocID="{35987D8C-7323-4188-9FA7-D9C81CADB0CA}" presName="node" presStyleLbl="node1" presStyleIdx="6" presStyleCnt="9">
        <dgm:presLayoutVars>
          <dgm:bulletEnabled val="1"/>
        </dgm:presLayoutVars>
      </dgm:prSet>
      <dgm:spPr/>
    </dgm:pt>
    <dgm:pt modelId="{24165AE9-D29A-4BE9-AEA8-A315F7858E49}" type="pres">
      <dgm:prSet presAssocID="{1044FD39-842D-4C57-B149-11095B59CA70}" presName="sibTrans" presStyleCnt="0"/>
      <dgm:spPr/>
    </dgm:pt>
    <dgm:pt modelId="{7A0F75F2-13AC-4F70-8B27-4B9F8CDC8D23}" type="pres">
      <dgm:prSet presAssocID="{6929D2F0-20ED-4F48-8F92-3A796D8DE020}" presName="node" presStyleLbl="node1" presStyleIdx="7" presStyleCnt="9">
        <dgm:presLayoutVars>
          <dgm:bulletEnabled val="1"/>
        </dgm:presLayoutVars>
      </dgm:prSet>
      <dgm:spPr/>
    </dgm:pt>
    <dgm:pt modelId="{756CD101-32B0-4975-84D6-84A4C00FF6FE}" type="pres">
      <dgm:prSet presAssocID="{1AE5D4D9-AD6A-46DA-A75E-1E4FFB7D452C}" presName="sibTrans" presStyleCnt="0"/>
      <dgm:spPr/>
    </dgm:pt>
    <dgm:pt modelId="{AC8B5A62-EC5B-4A2B-B9DA-675EC291BE8B}" type="pres">
      <dgm:prSet presAssocID="{0FE936B9-DDAE-43EE-B62F-E1C2EFDF26D7}" presName="node" presStyleLbl="node1" presStyleIdx="8" presStyleCnt="9">
        <dgm:presLayoutVars>
          <dgm:bulletEnabled val="1"/>
        </dgm:presLayoutVars>
      </dgm:prSet>
      <dgm:spPr/>
    </dgm:pt>
  </dgm:ptLst>
  <dgm:cxnLst>
    <dgm:cxn modelId="{B928490F-DE34-43BA-BF2E-75900F9E69E1}" type="presOf" srcId="{C226DCD9-24FD-46A7-9B82-5FC37B426F54}" destId="{1C5A5034-A294-489D-AA46-EF48F4FA54E1}" srcOrd="0" destOrd="0" presId="urn:microsoft.com/office/officeart/2005/8/layout/default"/>
    <dgm:cxn modelId="{8E83C926-9076-48F1-82FF-E16D18C535F2}" type="presOf" srcId="{A472F947-EC09-4066-8302-9E4171F26219}" destId="{028B0C15-4CF9-447A-B007-CC519DA3E83B}" srcOrd="0" destOrd="0" presId="urn:microsoft.com/office/officeart/2005/8/layout/default"/>
    <dgm:cxn modelId="{B1FC2232-E334-4261-B610-29EEDB2F349B}" type="presOf" srcId="{2FA3CB13-41B0-4105-B3FE-866F7076BC27}" destId="{F8A19D39-3508-4F0B-AE83-C467ACA32533}" srcOrd="0" destOrd="0" presId="urn:microsoft.com/office/officeart/2005/8/layout/default"/>
    <dgm:cxn modelId="{0E87C735-81BD-4E93-8EED-A5978DAD356D}" type="presOf" srcId="{B3FC2DE7-6B2E-4FC1-A943-1D6262F0B589}" destId="{257BE5C5-E22B-4C43-A79C-2F9FF331F2C1}" srcOrd="0" destOrd="0" presId="urn:microsoft.com/office/officeart/2005/8/layout/default"/>
    <dgm:cxn modelId="{2668E536-F228-4C9B-968C-0537E656BD70}" srcId="{FEF5111C-02E3-4604-AD4F-1AA37D3BC88E}" destId="{0FE936B9-DDAE-43EE-B62F-E1C2EFDF26D7}" srcOrd="8" destOrd="0" parTransId="{66130AF4-E0B5-4B30-AC0C-BD5794FFE72D}" sibTransId="{C9E25D99-28AD-43D1-B54E-8D3EF17DBA59}"/>
    <dgm:cxn modelId="{5DF07146-3C05-4094-AC9C-D6C38035C507}" srcId="{FEF5111C-02E3-4604-AD4F-1AA37D3BC88E}" destId="{CBC0A21F-C37B-4EA6-BB6A-BC5B9DC065E4}" srcOrd="4" destOrd="0" parTransId="{5DFC7A61-1B45-4109-AABF-C46F7F95FDF4}" sibTransId="{57B3E9AB-AC55-4DB5-A884-1F819A87A171}"/>
    <dgm:cxn modelId="{DB559E6D-DC2D-489D-8E50-94BAF3090782}" srcId="{FEF5111C-02E3-4604-AD4F-1AA37D3BC88E}" destId="{6929D2F0-20ED-4F48-8F92-3A796D8DE020}" srcOrd="7" destOrd="0" parTransId="{B40C1B03-8F52-49FA-AE94-3C46E5FB94F3}" sibTransId="{1AE5D4D9-AD6A-46DA-A75E-1E4FFB7D452C}"/>
    <dgm:cxn modelId="{D8576650-0C1C-46AA-854B-1520C855144D}" srcId="{FEF5111C-02E3-4604-AD4F-1AA37D3BC88E}" destId="{B3FC2DE7-6B2E-4FC1-A943-1D6262F0B589}" srcOrd="5" destOrd="0" parTransId="{62C9A054-DD8D-4644-B724-F32B0DBE0331}" sibTransId="{B5F970A9-4EF7-46D5-8D15-2D92D81954CD}"/>
    <dgm:cxn modelId="{F713765A-FD2E-4EE3-AF07-F41F334C5628}" srcId="{FEF5111C-02E3-4604-AD4F-1AA37D3BC88E}" destId="{C226DCD9-24FD-46A7-9B82-5FC37B426F54}" srcOrd="3" destOrd="0" parTransId="{4E772540-DD4A-40B4-A3AF-4B19497242C0}" sibTransId="{E79BDBCF-D24E-4CE0-88B0-F4946A9200C8}"/>
    <dgm:cxn modelId="{25ED5391-2486-4578-9A25-462BB8E2B990}" type="presOf" srcId="{CBC0A21F-C37B-4EA6-BB6A-BC5B9DC065E4}" destId="{97684984-3806-4F4D-B295-F4B249C8435B}" srcOrd="0" destOrd="0" presId="urn:microsoft.com/office/officeart/2005/8/layout/default"/>
    <dgm:cxn modelId="{CBF88F94-4318-46DD-9CF3-E3FF6FA24F36}" srcId="{FEF5111C-02E3-4604-AD4F-1AA37D3BC88E}" destId="{5C71D839-DF64-4496-9488-282D3A7770B0}" srcOrd="0" destOrd="0" parTransId="{06DFB2FC-5E66-45FA-9467-1833F8E6605F}" sibTransId="{222EF663-63AC-4B9A-919B-D1B5590C121E}"/>
    <dgm:cxn modelId="{808189B7-9B41-49BE-9BFD-7BF833A30188}" srcId="{FEF5111C-02E3-4604-AD4F-1AA37D3BC88E}" destId="{35987D8C-7323-4188-9FA7-D9C81CADB0CA}" srcOrd="6" destOrd="0" parTransId="{1D5FB398-B161-4328-B03C-1891B8AB0C7C}" sibTransId="{1044FD39-842D-4C57-B149-11095B59CA70}"/>
    <dgm:cxn modelId="{D7FF55C8-F197-4DD3-865E-7611B332F541}" srcId="{FEF5111C-02E3-4604-AD4F-1AA37D3BC88E}" destId="{2FA3CB13-41B0-4105-B3FE-866F7076BC27}" srcOrd="2" destOrd="0" parTransId="{8C2AE860-3885-4FF4-AC56-14C35D69CD78}" sibTransId="{A5801495-1865-4307-BD3A-285C2BE076BB}"/>
    <dgm:cxn modelId="{4ACF97CA-8150-4535-B10D-34A8CA943DC9}" type="presOf" srcId="{0FE936B9-DDAE-43EE-B62F-E1C2EFDF26D7}" destId="{AC8B5A62-EC5B-4A2B-B9DA-675EC291BE8B}" srcOrd="0" destOrd="0" presId="urn:microsoft.com/office/officeart/2005/8/layout/default"/>
    <dgm:cxn modelId="{682DD6CA-01F9-434C-8F87-AE82A29905BD}" type="presOf" srcId="{35987D8C-7323-4188-9FA7-D9C81CADB0CA}" destId="{49FB0267-9273-4A14-BDB9-740A76E6246F}" srcOrd="0" destOrd="0" presId="urn:microsoft.com/office/officeart/2005/8/layout/default"/>
    <dgm:cxn modelId="{1C844BCC-E670-4C32-B9EB-CAA1398A2D12}" type="presOf" srcId="{5C71D839-DF64-4496-9488-282D3A7770B0}" destId="{34635839-88CF-4391-B532-C2F0A7B0E7D2}" srcOrd="0" destOrd="0" presId="urn:microsoft.com/office/officeart/2005/8/layout/default"/>
    <dgm:cxn modelId="{C24AA9F4-C8F0-4F93-9053-9EF5450BEE5E}" type="presOf" srcId="{FEF5111C-02E3-4604-AD4F-1AA37D3BC88E}" destId="{77D9B9A0-6C77-4274-82F1-2B9D7372239C}" srcOrd="0" destOrd="0" presId="urn:microsoft.com/office/officeart/2005/8/layout/default"/>
    <dgm:cxn modelId="{11C456FA-F782-44B5-8EBA-CB87C5DBAE6C}" type="presOf" srcId="{6929D2F0-20ED-4F48-8F92-3A796D8DE020}" destId="{7A0F75F2-13AC-4F70-8B27-4B9F8CDC8D23}" srcOrd="0" destOrd="0" presId="urn:microsoft.com/office/officeart/2005/8/layout/default"/>
    <dgm:cxn modelId="{71553EFE-64C9-49E0-B98E-BA46AA57D2C9}" srcId="{FEF5111C-02E3-4604-AD4F-1AA37D3BC88E}" destId="{A472F947-EC09-4066-8302-9E4171F26219}" srcOrd="1" destOrd="0" parTransId="{62AC4D73-541B-4709-902E-B1BF58A66BBA}" sibTransId="{584C842D-4EA6-4F3D-B91B-24E1E2DCBCB0}"/>
    <dgm:cxn modelId="{93A33091-9504-40F6-A2B7-07D43D0C0F88}" type="presParOf" srcId="{77D9B9A0-6C77-4274-82F1-2B9D7372239C}" destId="{34635839-88CF-4391-B532-C2F0A7B0E7D2}" srcOrd="0" destOrd="0" presId="urn:microsoft.com/office/officeart/2005/8/layout/default"/>
    <dgm:cxn modelId="{D01607CD-228F-47DC-95BC-E49318F7EFD6}" type="presParOf" srcId="{77D9B9A0-6C77-4274-82F1-2B9D7372239C}" destId="{DD2C8135-3596-4869-938E-3A7B1152FA64}" srcOrd="1" destOrd="0" presId="urn:microsoft.com/office/officeart/2005/8/layout/default"/>
    <dgm:cxn modelId="{F90D918C-DC9B-49BF-94BB-ADD90080B677}" type="presParOf" srcId="{77D9B9A0-6C77-4274-82F1-2B9D7372239C}" destId="{028B0C15-4CF9-447A-B007-CC519DA3E83B}" srcOrd="2" destOrd="0" presId="urn:microsoft.com/office/officeart/2005/8/layout/default"/>
    <dgm:cxn modelId="{4212B846-1356-4A13-BBED-7AEFA8DB0089}" type="presParOf" srcId="{77D9B9A0-6C77-4274-82F1-2B9D7372239C}" destId="{233621C3-60C5-4480-8AB3-D5CC25E381DB}" srcOrd="3" destOrd="0" presId="urn:microsoft.com/office/officeart/2005/8/layout/default"/>
    <dgm:cxn modelId="{EC0FE954-FA4F-41E5-A8F3-E757758E924E}" type="presParOf" srcId="{77D9B9A0-6C77-4274-82F1-2B9D7372239C}" destId="{F8A19D39-3508-4F0B-AE83-C467ACA32533}" srcOrd="4" destOrd="0" presId="urn:microsoft.com/office/officeart/2005/8/layout/default"/>
    <dgm:cxn modelId="{79E05AE2-80EC-4A7B-8344-F11371CBAC0E}" type="presParOf" srcId="{77D9B9A0-6C77-4274-82F1-2B9D7372239C}" destId="{DAAD0EB7-741A-457B-8321-10F0992AAE82}" srcOrd="5" destOrd="0" presId="urn:microsoft.com/office/officeart/2005/8/layout/default"/>
    <dgm:cxn modelId="{4F396E89-C3D1-4D9D-B860-2DBB83F627B1}" type="presParOf" srcId="{77D9B9A0-6C77-4274-82F1-2B9D7372239C}" destId="{1C5A5034-A294-489D-AA46-EF48F4FA54E1}" srcOrd="6" destOrd="0" presId="urn:microsoft.com/office/officeart/2005/8/layout/default"/>
    <dgm:cxn modelId="{0CCE185B-6D5F-41F8-8B01-CA3DD260E8B0}" type="presParOf" srcId="{77D9B9A0-6C77-4274-82F1-2B9D7372239C}" destId="{AEC535D5-CB26-4376-A291-5B01EFF79C1C}" srcOrd="7" destOrd="0" presId="urn:microsoft.com/office/officeart/2005/8/layout/default"/>
    <dgm:cxn modelId="{314ED9AC-B6FC-44D9-883D-E72F3DF2A7BD}" type="presParOf" srcId="{77D9B9A0-6C77-4274-82F1-2B9D7372239C}" destId="{97684984-3806-4F4D-B295-F4B249C8435B}" srcOrd="8" destOrd="0" presId="urn:microsoft.com/office/officeart/2005/8/layout/default"/>
    <dgm:cxn modelId="{1F5CD4A8-1CFB-40E8-B50B-6DF116C65D2C}" type="presParOf" srcId="{77D9B9A0-6C77-4274-82F1-2B9D7372239C}" destId="{250FA26C-C524-41A4-8A2D-8124FF83070E}" srcOrd="9" destOrd="0" presId="urn:microsoft.com/office/officeart/2005/8/layout/default"/>
    <dgm:cxn modelId="{05E48BED-13F3-4B27-A13C-993AFFE26A66}" type="presParOf" srcId="{77D9B9A0-6C77-4274-82F1-2B9D7372239C}" destId="{257BE5C5-E22B-4C43-A79C-2F9FF331F2C1}" srcOrd="10" destOrd="0" presId="urn:microsoft.com/office/officeart/2005/8/layout/default"/>
    <dgm:cxn modelId="{31CBD127-A06F-4485-803F-6FB04F2EE6CD}" type="presParOf" srcId="{77D9B9A0-6C77-4274-82F1-2B9D7372239C}" destId="{859C4905-305F-4A6A-8C3D-0C3FE93388D6}" srcOrd="11" destOrd="0" presId="urn:microsoft.com/office/officeart/2005/8/layout/default"/>
    <dgm:cxn modelId="{A89D57E7-3819-4B76-A7F7-A6111038075E}" type="presParOf" srcId="{77D9B9A0-6C77-4274-82F1-2B9D7372239C}" destId="{49FB0267-9273-4A14-BDB9-740A76E6246F}" srcOrd="12" destOrd="0" presId="urn:microsoft.com/office/officeart/2005/8/layout/default"/>
    <dgm:cxn modelId="{5AA15C13-506E-41E6-89CA-997DE1EE99DD}" type="presParOf" srcId="{77D9B9A0-6C77-4274-82F1-2B9D7372239C}" destId="{24165AE9-D29A-4BE9-AEA8-A315F7858E49}" srcOrd="13" destOrd="0" presId="urn:microsoft.com/office/officeart/2005/8/layout/default"/>
    <dgm:cxn modelId="{F87B72BE-9FF4-42D0-A3E9-76AFE3DB43C4}" type="presParOf" srcId="{77D9B9A0-6C77-4274-82F1-2B9D7372239C}" destId="{7A0F75F2-13AC-4F70-8B27-4B9F8CDC8D23}" srcOrd="14" destOrd="0" presId="urn:microsoft.com/office/officeart/2005/8/layout/default"/>
    <dgm:cxn modelId="{4A0C5D83-A316-40BD-8CB9-E8A644DA58AE}" type="presParOf" srcId="{77D9B9A0-6C77-4274-82F1-2B9D7372239C}" destId="{756CD101-32B0-4975-84D6-84A4C00FF6FE}" srcOrd="15" destOrd="0" presId="urn:microsoft.com/office/officeart/2005/8/layout/default"/>
    <dgm:cxn modelId="{170A2FCC-8889-4E08-9736-E69BDCF199FD}" type="presParOf" srcId="{77D9B9A0-6C77-4274-82F1-2B9D7372239C}" destId="{AC8B5A62-EC5B-4A2B-B9DA-675EC291BE8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D9966E-4965-4A5A-8E91-B541C7956CD4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F3F3F9-0CD2-4330-8BDB-5B88E1F2D070}">
      <dgm:prSet/>
      <dgm:spPr/>
      <dgm:t>
        <a:bodyPr/>
        <a:lstStyle/>
        <a:p>
          <a:r>
            <a:rPr lang="en-US"/>
            <a:t>Linear Regression: Simple, interpretable, good for linear relationships.</a:t>
          </a:r>
        </a:p>
      </dgm:t>
    </dgm:pt>
    <dgm:pt modelId="{C2E74EB1-1805-4272-BD6A-7A1C16FC14D7}" type="parTrans" cxnId="{60F2C1B6-5E6A-4EE9-8D28-09036FB4AE52}">
      <dgm:prSet/>
      <dgm:spPr/>
      <dgm:t>
        <a:bodyPr/>
        <a:lstStyle/>
        <a:p>
          <a:endParaRPr lang="en-US"/>
        </a:p>
      </dgm:t>
    </dgm:pt>
    <dgm:pt modelId="{10CB4704-9A2D-4691-B922-ADCDEC7B87BB}" type="sibTrans" cxnId="{60F2C1B6-5E6A-4EE9-8D28-09036FB4AE52}">
      <dgm:prSet/>
      <dgm:spPr/>
      <dgm:t>
        <a:bodyPr/>
        <a:lstStyle/>
        <a:p>
          <a:endParaRPr lang="en-US"/>
        </a:p>
      </dgm:t>
    </dgm:pt>
    <dgm:pt modelId="{101998B4-9BC0-4AA0-B06F-3B2657BAF44B}">
      <dgm:prSet/>
      <dgm:spPr/>
      <dgm:t>
        <a:bodyPr/>
        <a:lstStyle/>
        <a:p>
          <a:r>
            <a:rPr lang="en-US"/>
            <a:t>Random Forest: Captures non-linear relationships, robust, handles large datasets well.</a:t>
          </a:r>
        </a:p>
      </dgm:t>
    </dgm:pt>
    <dgm:pt modelId="{0258B63A-C351-4A50-AB7D-0CB1936E6FA1}" type="parTrans" cxnId="{A133250B-68DC-4FF4-942B-701F4BCECAB4}">
      <dgm:prSet/>
      <dgm:spPr/>
      <dgm:t>
        <a:bodyPr/>
        <a:lstStyle/>
        <a:p>
          <a:endParaRPr lang="en-US"/>
        </a:p>
      </dgm:t>
    </dgm:pt>
    <dgm:pt modelId="{65B1E931-189B-4C63-A319-86B7B7FE3C61}" type="sibTrans" cxnId="{A133250B-68DC-4FF4-942B-701F4BCECAB4}">
      <dgm:prSet/>
      <dgm:spPr/>
      <dgm:t>
        <a:bodyPr/>
        <a:lstStyle/>
        <a:p>
          <a:endParaRPr lang="en-US"/>
        </a:p>
      </dgm:t>
    </dgm:pt>
    <dgm:pt modelId="{43FEEDEB-2919-43B4-95C9-50C8D8A9EC1F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: </a:t>
          </a:r>
        </a:p>
        <a:p>
          <a:r>
            <a:rPr lang="en-US" dirty="0"/>
            <a:t>High accuracy, handles missing values, flexible with various hyperparameters.</a:t>
          </a:r>
        </a:p>
      </dgm:t>
    </dgm:pt>
    <dgm:pt modelId="{39D98EDB-A1C3-40B4-A9CC-CAD95CBC174F}" type="parTrans" cxnId="{BD819357-923A-4DA6-9BB7-724D713EACAC}">
      <dgm:prSet/>
      <dgm:spPr/>
      <dgm:t>
        <a:bodyPr/>
        <a:lstStyle/>
        <a:p>
          <a:endParaRPr lang="en-US"/>
        </a:p>
      </dgm:t>
    </dgm:pt>
    <dgm:pt modelId="{B36147BA-8827-4846-A068-0E406946278F}" type="sibTrans" cxnId="{BD819357-923A-4DA6-9BB7-724D713EACAC}">
      <dgm:prSet/>
      <dgm:spPr/>
      <dgm:t>
        <a:bodyPr/>
        <a:lstStyle/>
        <a:p>
          <a:endParaRPr lang="en-US"/>
        </a:p>
      </dgm:t>
    </dgm:pt>
    <dgm:pt modelId="{1F43EDC8-EFCD-4CA1-AADD-651B0E8AD72D}" type="pres">
      <dgm:prSet presAssocID="{CCD9966E-4965-4A5A-8E91-B541C7956C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4D62E7-E136-40E7-92A5-0BACF6B8089A}" type="pres">
      <dgm:prSet presAssocID="{3EF3F3F9-0CD2-4330-8BDB-5B88E1F2D070}" presName="hierRoot1" presStyleCnt="0"/>
      <dgm:spPr/>
    </dgm:pt>
    <dgm:pt modelId="{6FE8CF70-EB6B-42FC-9C0F-D7B902966BE6}" type="pres">
      <dgm:prSet presAssocID="{3EF3F3F9-0CD2-4330-8BDB-5B88E1F2D070}" presName="composite" presStyleCnt="0"/>
      <dgm:spPr/>
    </dgm:pt>
    <dgm:pt modelId="{BA7E9E99-8F81-4F83-BAF8-1CC4D01F6925}" type="pres">
      <dgm:prSet presAssocID="{3EF3F3F9-0CD2-4330-8BDB-5B88E1F2D070}" presName="background" presStyleLbl="node0" presStyleIdx="0" presStyleCnt="3"/>
      <dgm:spPr/>
    </dgm:pt>
    <dgm:pt modelId="{A0A4C391-27A3-4457-95B7-A3C173466583}" type="pres">
      <dgm:prSet presAssocID="{3EF3F3F9-0CD2-4330-8BDB-5B88E1F2D070}" presName="text" presStyleLbl="fgAcc0" presStyleIdx="0" presStyleCnt="3">
        <dgm:presLayoutVars>
          <dgm:chPref val="3"/>
        </dgm:presLayoutVars>
      </dgm:prSet>
      <dgm:spPr/>
    </dgm:pt>
    <dgm:pt modelId="{7299D59E-14E6-4232-A7B3-F52001E30776}" type="pres">
      <dgm:prSet presAssocID="{3EF3F3F9-0CD2-4330-8BDB-5B88E1F2D070}" presName="hierChild2" presStyleCnt="0"/>
      <dgm:spPr/>
    </dgm:pt>
    <dgm:pt modelId="{3F68CA7A-6653-4E39-B5B7-1060FE17BC8A}" type="pres">
      <dgm:prSet presAssocID="{101998B4-9BC0-4AA0-B06F-3B2657BAF44B}" presName="hierRoot1" presStyleCnt="0"/>
      <dgm:spPr/>
    </dgm:pt>
    <dgm:pt modelId="{87E34483-98B3-4327-B8C7-9BEDE55EF2DE}" type="pres">
      <dgm:prSet presAssocID="{101998B4-9BC0-4AA0-B06F-3B2657BAF44B}" presName="composite" presStyleCnt="0"/>
      <dgm:spPr/>
    </dgm:pt>
    <dgm:pt modelId="{2EB25026-AA5B-4BAD-8C5C-99AB409E4EAF}" type="pres">
      <dgm:prSet presAssocID="{101998B4-9BC0-4AA0-B06F-3B2657BAF44B}" presName="background" presStyleLbl="node0" presStyleIdx="1" presStyleCnt="3"/>
      <dgm:spPr/>
    </dgm:pt>
    <dgm:pt modelId="{8ACC97CC-0C4B-4007-8AFB-20910A877C03}" type="pres">
      <dgm:prSet presAssocID="{101998B4-9BC0-4AA0-B06F-3B2657BAF44B}" presName="text" presStyleLbl="fgAcc0" presStyleIdx="1" presStyleCnt="3">
        <dgm:presLayoutVars>
          <dgm:chPref val="3"/>
        </dgm:presLayoutVars>
      </dgm:prSet>
      <dgm:spPr/>
    </dgm:pt>
    <dgm:pt modelId="{0EA2CD54-786E-4FE2-8B80-C5F8D761ECFC}" type="pres">
      <dgm:prSet presAssocID="{101998B4-9BC0-4AA0-B06F-3B2657BAF44B}" presName="hierChild2" presStyleCnt="0"/>
      <dgm:spPr/>
    </dgm:pt>
    <dgm:pt modelId="{F567A498-8ACF-46CA-A386-CA11942C3631}" type="pres">
      <dgm:prSet presAssocID="{43FEEDEB-2919-43B4-95C9-50C8D8A9EC1F}" presName="hierRoot1" presStyleCnt="0"/>
      <dgm:spPr/>
    </dgm:pt>
    <dgm:pt modelId="{A81C589A-68F6-4F20-907C-FC078422E64D}" type="pres">
      <dgm:prSet presAssocID="{43FEEDEB-2919-43B4-95C9-50C8D8A9EC1F}" presName="composite" presStyleCnt="0"/>
      <dgm:spPr/>
    </dgm:pt>
    <dgm:pt modelId="{5810D218-191D-41A3-8AEC-4893931E3519}" type="pres">
      <dgm:prSet presAssocID="{43FEEDEB-2919-43B4-95C9-50C8D8A9EC1F}" presName="background" presStyleLbl="node0" presStyleIdx="2" presStyleCnt="3"/>
      <dgm:spPr/>
    </dgm:pt>
    <dgm:pt modelId="{E74D0A24-6FF3-4150-A413-5029F994B7D6}" type="pres">
      <dgm:prSet presAssocID="{43FEEDEB-2919-43B4-95C9-50C8D8A9EC1F}" presName="text" presStyleLbl="fgAcc0" presStyleIdx="2" presStyleCnt="3">
        <dgm:presLayoutVars>
          <dgm:chPref val="3"/>
        </dgm:presLayoutVars>
      </dgm:prSet>
      <dgm:spPr/>
    </dgm:pt>
    <dgm:pt modelId="{957E50F8-BBCB-459B-A269-2E2BC7202162}" type="pres">
      <dgm:prSet presAssocID="{43FEEDEB-2919-43B4-95C9-50C8D8A9EC1F}" presName="hierChild2" presStyleCnt="0"/>
      <dgm:spPr/>
    </dgm:pt>
  </dgm:ptLst>
  <dgm:cxnLst>
    <dgm:cxn modelId="{1F340E01-7204-4417-B2D4-110F8EDEBEDE}" type="presOf" srcId="{3EF3F3F9-0CD2-4330-8BDB-5B88E1F2D070}" destId="{A0A4C391-27A3-4457-95B7-A3C173466583}" srcOrd="0" destOrd="0" presId="urn:microsoft.com/office/officeart/2005/8/layout/hierarchy1"/>
    <dgm:cxn modelId="{A133250B-68DC-4FF4-942B-701F4BCECAB4}" srcId="{CCD9966E-4965-4A5A-8E91-B541C7956CD4}" destId="{101998B4-9BC0-4AA0-B06F-3B2657BAF44B}" srcOrd="1" destOrd="0" parTransId="{0258B63A-C351-4A50-AB7D-0CB1936E6FA1}" sibTransId="{65B1E931-189B-4C63-A319-86B7B7FE3C61}"/>
    <dgm:cxn modelId="{BD819357-923A-4DA6-9BB7-724D713EACAC}" srcId="{CCD9966E-4965-4A5A-8E91-B541C7956CD4}" destId="{43FEEDEB-2919-43B4-95C9-50C8D8A9EC1F}" srcOrd="2" destOrd="0" parTransId="{39D98EDB-A1C3-40B4-A9CC-CAD95CBC174F}" sibTransId="{B36147BA-8827-4846-A068-0E406946278F}"/>
    <dgm:cxn modelId="{3959A77A-04C1-46F5-A552-8D467FBF6684}" type="presOf" srcId="{43FEEDEB-2919-43B4-95C9-50C8D8A9EC1F}" destId="{E74D0A24-6FF3-4150-A413-5029F994B7D6}" srcOrd="0" destOrd="0" presId="urn:microsoft.com/office/officeart/2005/8/layout/hierarchy1"/>
    <dgm:cxn modelId="{39DD6A93-C1F2-49E2-9071-D86EC4D5EC63}" type="presOf" srcId="{101998B4-9BC0-4AA0-B06F-3B2657BAF44B}" destId="{8ACC97CC-0C4B-4007-8AFB-20910A877C03}" srcOrd="0" destOrd="0" presId="urn:microsoft.com/office/officeart/2005/8/layout/hierarchy1"/>
    <dgm:cxn modelId="{CE0C4E9B-1944-4C06-A937-2282EACE615F}" type="presOf" srcId="{CCD9966E-4965-4A5A-8E91-B541C7956CD4}" destId="{1F43EDC8-EFCD-4CA1-AADD-651B0E8AD72D}" srcOrd="0" destOrd="0" presId="urn:microsoft.com/office/officeart/2005/8/layout/hierarchy1"/>
    <dgm:cxn modelId="{60F2C1B6-5E6A-4EE9-8D28-09036FB4AE52}" srcId="{CCD9966E-4965-4A5A-8E91-B541C7956CD4}" destId="{3EF3F3F9-0CD2-4330-8BDB-5B88E1F2D070}" srcOrd="0" destOrd="0" parTransId="{C2E74EB1-1805-4272-BD6A-7A1C16FC14D7}" sibTransId="{10CB4704-9A2D-4691-B922-ADCDEC7B87BB}"/>
    <dgm:cxn modelId="{FCFF87D1-6BCD-4E48-B598-1B688B71C12A}" type="presParOf" srcId="{1F43EDC8-EFCD-4CA1-AADD-651B0E8AD72D}" destId="{CB4D62E7-E136-40E7-92A5-0BACF6B8089A}" srcOrd="0" destOrd="0" presId="urn:microsoft.com/office/officeart/2005/8/layout/hierarchy1"/>
    <dgm:cxn modelId="{EA01F285-36CB-4C4E-BF16-8806C00C7F2F}" type="presParOf" srcId="{CB4D62E7-E136-40E7-92A5-0BACF6B8089A}" destId="{6FE8CF70-EB6B-42FC-9C0F-D7B902966BE6}" srcOrd="0" destOrd="0" presId="urn:microsoft.com/office/officeart/2005/8/layout/hierarchy1"/>
    <dgm:cxn modelId="{FDC142D7-33A7-4C4A-8185-A684BB9F9F2E}" type="presParOf" srcId="{6FE8CF70-EB6B-42FC-9C0F-D7B902966BE6}" destId="{BA7E9E99-8F81-4F83-BAF8-1CC4D01F6925}" srcOrd="0" destOrd="0" presId="urn:microsoft.com/office/officeart/2005/8/layout/hierarchy1"/>
    <dgm:cxn modelId="{3D4BAC43-5F68-4698-AB46-2841A2923C30}" type="presParOf" srcId="{6FE8CF70-EB6B-42FC-9C0F-D7B902966BE6}" destId="{A0A4C391-27A3-4457-95B7-A3C173466583}" srcOrd="1" destOrd="0" presId="urn:microsoft.com/office/officeart/2005/8/layout/hierarchy1"/>
    <dgm:cxn modelId="{DD5C2ED7-6063-487F-9CED-EAEE55B86537}" type="presParOf" srcId="{CB4D62E7-E136-40E7-92A5-0BACF6B8089A}" destId="{7299D59E-14E6-4232-A7B3-F52001E30776}" srcOrd="1" destOrd="0" presId="urn:microsoft.com/office/officeart/2005/8/layout/hierarchy1"/>
    <dgm:cxn modelId="{77F2D608-1813-48B4-9FD1-EA1613BA57C4}" type="presParOf" srcId="{1F43EDC8-EFCD-4CA1-AADD-651B0E8AD72D}" destId="{3F68CA7A-6653-4E39-B5B7-1060FE17BC8A}" srcOrd="1" destOrd="0" presId="urn:microsoft.com/office/officeart/2005/8/layout/hierarchy1"/>
    <dgm:cxn modelId="{975EB0FD-AECC-4824-82E1-ED042578296B}" type="presParOf" srcId="{3F68CA7A-6653-4E39-B5B7-1060FE17BC8A}" destId="{87E34483-98B3-4327-B8C7-9BEDE55EF2DE}" srcOrd="0" destOrd="0" presId="urn:microsoft.com/office/officeart/2005/8/layout/hierarchy1"/>
    <dgm:cxn modelId="{B4F06E86-76AA-4382-BFA8-443109D06EFA}" type="presParOf" srcId="{87E34483-98B3-4327-B8C7-9BEDE55EF2DE}" destId="{2EB25026-AA5B-4BAD-8C5C-99AB409E4EAF}" srcOrd="0" destOrd="0" presId="urn:microsoft.com/office/officeart/2005/8/layout/hierarchy1"/>
    <dgm:cxn modelId="{022D9D0C-B3BA-4A5B-B6CD-8BAB55CE30E3}" type="presParOf" srcId="{87E34483-98B3-4327-B8C7-9BEDE55EF2DE}" destId="{8ACC97CC-0C4B-4007-8AFB-20910A877C03}" srcOrd="1" destOrd="0" presId="urn:microsoft.com/office/officeart/2005/8/layout/hierarchy1"/>
    <dgm:cxn modelId="{7C37DFAE-A85D-485F-B751-207A0EF7C16B}" type="presParOf" srcId="{3F68CA7A-6653-4E39-B5B7-1060FE17BC8A}" destId="{0EA2CD54-786E-4FE2-8B80-C5F8D761ECFC}" srcOrd="1" destOrd="0" presId="urn:microsoft.com/office/officeart/2005/8/layout/hierarchy1"/>
    <dgm:cxn modelId="{1BE0211B-8869-4929-BFE2-B3D536DC977E}" type="presParOf" srcId="{1F43EDC8-EFCD-4CA1-AADD-651B0E8AD72D}" destId="{F567A498-8ACF-46CA-A386-CA11942C3631}" srcOrd="2" destOrd="0" presId="urn:microsoft.com/office/officeart/2005/8/layout/hierarchy1"/>
    <dgm:cxn modelId="{B69A0126-217A-40A5-B46A-7619155C0BA9}" type="presParOf" srcId="{F567A498-8ACF-46CA-A386-CA11942C3631}" destId="{A81C589A-68F6-4F20-907C-FC078422E64D}" srcOrd="0" destOrd="0" presId="urn:microsoft.com/office/officeart/2005/8/layout/hierarchy1"/>
    <dgm:cxn modelId="{0C7B6AF6-5957-4F74-9426-C5130A45A271}" type="presParOf" srcId="{A81C589A-68F6-4F20-907C-FC078422E64D}" destId="{5810D218-191D-41A3-8AEC-4893931E3519}" srcOrd="0" destOrd="0" presId="urn:microsoft.com/office/officeart/2005/8/layout/hierarchy1"/>
    <dgm:cxn modelId="{81734E76-C5EE-406B-BE11-B41F9FF34777}" type="presParOf" srcId="{A81C589A-68F6-4F20-907C-FC078422E64D}" destId="{E74D0A24-6FF3-4150-A413-5029F994B7D6}" srcOrd="1" destOrd="0" presId="urn:microsoft.com/office/officeart/2005/8/layout/hierarchy1"/>
    <dgm:cxn modelId="{A8D74D7B-1863-4B38-8963-B9169762EE52}" type="presParOf" srcId="{F567A498-8ACF-46CA-A386-CA11942C3631}" destId="{957E50F8-BBCB-459B-A269-2E2BC72021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DB4F49-21FE-4F58-8022-2A26DB5067F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6A9149-EF08-4A54-9E7E-A4B502B28F5E}">
      <dgm:prSet/>
      <dgm:spPr/>
      <dgm:t>
        <a:bodyPr/>
        <a:lstStyle/>
        <a:p>
          <a:r>
            <a:rPr lang="en-US"/>
            <a:t>Cross-Validation: 5-fold cross-validation for robustness.</a:t>
          </a:r>
        </a:p>
      </dgm:t>
    </dgm:pt>
    <dgm:pt modelId="{8C853A43-3224-4334-BAE6-14CF8AB43C03}" type="parTrans" cxnId="{0F889EF0-0C1D-40CB-99AD-A881FE1365E1}">
      <dgm:prSet/>
      <dgm:spPr/>
      <dgm:t>
        <a:bodyPr/>
        <a:lstStyle/>
        <a:p>
          <a:endParaRPr lang="en-US"/>
        </a:p>
      </dgm:t>
    </dgm:pt>
    <dgm:pt modelId="{A93B887C-97F4-4F02-83BA-07A675B00B0E}" type="sibTrans" cxnId="{0F889EF0-0C1D-40CB-99AD-A881FE1365E1}">
      <dgm:prSet/>
      <dgm:spPr/>
      <dgm:t>
        <a:bodyPr/>
        <a:lstStyle/>
        <a:p>
          <a:endParaRPr lang="en-US"/>
        </a:p>
      </dgm:t>
    </dgm:pt>
    <dgm:pt modelId="{43DB7BD4-D8B5-49C4-BAE5-86A8ACEA26C6}">
      <dgm:prSet/>
      <dgm:spPr/>
      <dgm:t>
        <a:bodyPr/>
        <a:lstStyle/>
        <a:p>
          <a:r>
            <a:rPr lang="en-US"/>
            <a:t>Hyperparameters:</a:t>
          </a:r>
        </a:p>
      </dgm:t>
    </dgm:pt>
    <dgm:pt modelId="{1B893C4B-14E2-4DD2-ABF4-8CD9033A5C6E}" type="parTrans" cxnId="{ED0B9496-D6D9-408B-8D31-C087E35BC5A5}">
      <dgm:prSet/>
      <dgm:spPr/>
      <dgm:t>
        <a:bodyPr/>
        <a:lstStyle/>
        <a:p>
          <a:endParaRPr lang="en-US"/>
        </a:p>
      </dgm:t>
    </dgm:pt>
    <dgm:pt modelId="{995C81FC-3DE4-4EE6-AFCE-16379D5658EE}" type="sibTrans" cxnId="{ED0B9496-D6D9-408B-8D31-C087E35BC5A5}">
      <dgm:prSet/>
      <dgm:spPr/>
      <dgm:t>
        <a:bodyPr/>
        <a:lstStyle/>
        <a:p>
          <a:endParaRPr lang="en-US"/>
        </a:p>
      </dgm:t>
    </dgm:pt>
    <dgm:pt modelId="{DAC846DC-7E6F-459F-A5A5-A2C4D8909D6A}">
      <dgm:prSet/>
      <dgm:spPr/>
      <dgm:t>
        <a:bodyPr/>
        <a:lstStyle/>
        <a:p>
          <a:r>
            <a:rPr lang="en-US"/>
            <a:t>n_estimators: 100 trees for balance between performance and computational efficiency.</a:t>
          </a:r>
        </a:p>
      </dgm:t>
    </dgm:pt>
    <dgm:pt modelId="{CF7B0952-771C-44E1-B679-0BEEA21FA9A9}" type="parTrans" cxnId="{BF380FF0-6144-4C83-9288-192418F3E509}">
      <dgm:prSet/>
      <dgm:spPr/>
      <dgm:t>
        <a:bodyPr/>
        <a:lstStyle/>
        <a:p>
          <a:endParaRPr lang="en-US"/>
        </a:p>
      </dgm:t>
    </dgm:pt>
    <dgm:pt modelId="{F9FA919B-7C84-43F5-AFEB-72E07CBD37A1}" type="sibTrans" cxnId="{BF380FF0-6144-4C83-9288-192418F3E509}">
      <dgm:prSet/>
      <dgm:spPr/>
      <dgm:t>
        <a:bodyPr/>
        <a:lstStyle/>
        <a:p>
          <a:endParaRPr lang="en-US"/>
        </a:p>
      </dgm:t>
    </dgm:pt>
    <dgm:pt modelId="{688C55B3-90E0-447A-BF01-1BFEC905EBD6}">
      <dgm:prSet/>
      <dgm:spPr/>
      <dgm:t>
        <a:bodyPr/>
        <a:lstStyle/>
        <a:p>
          <a:r>
            <a:rPr lang="en-US"/>
            <a:t>random_state: 42 for reproducibility.</a:t>
          </a:r>
        </a:p>
      </dgm:t>
    </dgm:pt>
    <dgm:pt modelId="{FC8626A8-2847-4D81-AF39-4E625107CE6F}" type="parTrans" cxnId="{A92D7F4E-D23A-4589-8852-C9F9F1F214F4}">
      <dgm:prSet/>
      <dgm:spPr/>
      <dgm:t>
        <a:bodyPr/>
        <a:lstStyle/>
        <a:p>
          <a:endParaRPr lang="en-US"/>
        </a:p>
      </dgm:t>
    </dgm:pt>
    <dgm:pt modelId="{2578C713-C7A0-4CC7-ADD9-BF0934FA8E37}" type="sibTrans" cxnId="{A92D7F4E-D23A-4589-8852-C9F9F1F214F4}">
      <dgm:prSet/>
      <dgm:spPr/>
      <dgm:t>
        <a:bodyPr/>
        <a:lstStyle/>
        <a:p>
          <a:endParaRPr lang="en-US"/>
        </a:p>
      </dgm:t>
    </dgm:pt>
    <dgm:pt modelId="{B143215D-90BB-40DC-A38D-24A68FFACD25}" type="pres">
      <dgm:prSet presAssocID="{B1DB4F49-21FE-4F58-8022-2A26DB5067F9}" presName="linear" presStyleCnt="0">
        <dgm:presLayoutVars>
          <dgm:dir/>
          <dgm:animLvl val="lvl"/>
          <dgm:resizeHandles val="exact"/>
        </dgm:presLayoutVars>
      </dgm:prSet>
      <dgm:spPr/>
    </dgm:pt>
    <dgm:pt modelId="{85D2A75A-D763-40CF-B354-FAC17C7DE98C}" type="pres">
      <dgm:prSet presAssocID="{A76A9149-EF08-4A54-9E7E-A4B502B28F5E}" presName="parentLin" presStyleCnt="0"/>
      <dgm:spPr/>
    </dgm:pt>
    <dgm:pt modelId="{1E1E5D29-BAD2-4540-8571-7F122ACF19A0}" type="pres">
      <dgm:prSet presAssocID="{A76A9149-EF08-4A54-9E7E-A4B502B28F5E}" presName="parentLeftMargin" presStyleLbl="node1" presStyleIdx="0" presStyleCnt="2"/>
      <dgm:spPr/>
    </dgm:pt>
    <dgm:pt modelId="{C3AEFF08-1D1E-4756-B7A2-CF1305723C16}" type="pres">
      <dgm:prSet presAssocID="{A76A9149-EF08-4A54-9E7E-A4B502B28F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B8071B-0C5C-44D8-86EC-92494DC9A816}" type="pres">
      <dgm:prSet presAssocID="{A76A9149-EF08-4A54-9E7E-A4B502B28F5E}" presName="negativeSpace" presStyleCnt="0"/>
      <dgm:spPr/>
    </dgm:pt>
    <dgm:pt modelId="{94C795A2-D37F-4EBC-9AC9-DCE7CD4F703E}" type="pres">
      <dgm:prSet presAssocID="{A76A9149-EF08-4A54-9E7E-A4B502B28F5E}" presName="childText" presStyleLbl="conFgAcc1" presStyleIdx="0" presStyleCnt="2">
        <dgm:presLayoutVars>
          <dgm:bulletEnabled val="1"/>
        </dgm:presLayoutVars>
      </dgm:prSet>
      <dgm:spPr/>
    </dgm:pt>
    <dgm:pt modelId="{F6285C4C-A9F9-4110-AFA5-447D19846F8E}" type="pres">
      <dgm:prSet presAssocID="{A93B887C-97F4-4F02-83BA-07A675B00B0E}" presName="spaceBetweenRectangles" presStyleCnt="0"/>
      <dgm:spPr/>
    </dgm:pt>
    <dgm:pt modelId="{F706B1E7-CA1E-4701-BAE4-ED596DF74D28}" type="pres">
      <dgm:prSet presAssocID="{43DB7BD4-D8B5-49C4-BAE5-86A8ACEA26C6}" presName="parentLin" presStyleCnt="0"/>
      <dgm:spPr/>
    </dgm:pt>
    <dgm:pt modelId="{8D951A9A-42A9-4778-BE5E-D33518CAF8F0}" type="pres">
      <dgm:prSet presAssocID="{43DB7BD4-D8B5-49C4-BAE5-86A8ACEA26C6}" presName="parentLeftMargin" presStyleLbl="node1" presStyleIdx="0" presStyleCnt="2"/>
      <dgm:spPr/>
    </dgm:pt>
    <dgm:pt modelId="{10191161-379F-41E1-841F-61A3EE44A07A}" type="pres">
      <dgm:prSet presAssocID="{43DB7BD4-D8B5-49C4-BAE5-86A8ACEA26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726E0E-CF1F-4E64-9D0B-692D86041E6D}" type="pres">
      <dgm:prSet presAssocID="{43DB7BD4-D8B5-49C4-BAE5-86A8ACEA26C6}" presName="negativeSpace" presStyleCnt="0"/>
      <dgm:spPr/>
    </dgm:pt>
    <dgm:pt modelId="{CC66C81D-EA1D-4101-A1A4-B873DF169EF9}" type="pres">
      <dgm:prSet presAssocID="{43DB7BD4-D8B5-49C4-BAE5-86A8ACEA26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C530F-87C1-4304-954F-89086374F742}" type="presOf" srcId="{B1DB4F49-21FE-4F58-8022-2A26DB5067F9}" destId="{B143215D-90BB-40DC-A38D-24A68FFACD25}" srcOrd="0" destOrd="0" presId="urn:microsoft.com/office/officeart/2005/8/layout/list1"/>
    <dgm:cxn modelId="{6002A02E-A054-46DA-BB05-F41C0C9BA71A}" type="presOf" srcId="{A76A9149-EF08-4A54-9E7E-A4B502B28F5E}" destId="{C3AEFF08-1D1E-4756-B7A2-CF1305723C16}" srcOrd="1" destOrd="0" presId="urn:microsoft.com/office/officeart/2005/8/layout/list1"/>
    <dgm:cxn modelId="{24C01139-FC89-4E94-9F6E-51C218F146AF}" type="presOf" srcId="{688C55B3-90E0-447A-BF01-1BFEC905EBD6}" destId="{CC66C81D-EA1D-4101-A1A4-B873DF169EF9}" srcOrd="0" destOrd="1" presId="urn:microsoft.com/office/officeart/2005/8/layout/list1"/>
    <dgm:cxn modelId="{3B720464-E4A8-40EE-9F53-1B54CFDFE7BE}" type="presOf" srcId="{43DB7BD4-D8B5-49C4-BAE5-86A8ACEA26C6}" destId="{8D951A9A-42A9-4778-BE5E-D33518CAF8F0}" srcOrd="0" destOrd="0" presId="urn:microsoft.com/office/officeart/2005/8/layout/list1"/>
    <dgm:cxn modelId="{A92D7F4E-D23A-4589-8852-C9F9F1F214F4}" srcId="{43DB7BD4-D8B5-49C4-BAE5-86A8ACEA26C6}" destId="{688C55B3-90E0-447A-BF01-1BFEC905EBD6}" srcOrd="1" destOrd="0" parTransId="{FC8626A8-2847-4D81-AF39-4E625107CE6F}" sibTransId="{2578C713-C7A0-4CC7-ADD9-BF0934FA8E37}"/>
    <dgm:cxn modelId="{495F7C56-3372-4F50-9FC4-D67F616C0B1B}" type="presOf" srcId="{DAC846DC-7E6F-459F-A5A5-A2C4D8909D6A}" destId="{CC66C81D-EA1D-4101-A1A4-B873DF169EF9}" srcOrd="0" destOrd="0" presId="urn:microsoft.com/office/officeart/2005/8/layout/list1"/>
    <dgm:cxn modelId="{3FC82E8E-BFAA-4E3B-BE07-F78EA43C1F8F}" type="presOf" srcId="{43DB7BD4-D8B5-49C4-BAE5-86A8ACEA26C6}" destId="{10191161-379F-41E1-841F-61A3EE44A07A}" srcOrd="1" destOrd="0" presId="urn:microsoft.com/office/officeart/2005/8/layout/list1"/>
    <dgm:cxn modelId="{ED0B9496-D6D9-408B-8D31-C087E35BC5A5}" srcId="{B1DB4F49-21FE-4F58-8022-2A26DB5067F9}" destId="{43DB7BD4-D8B5-49C4-BAE5-86A8ACEA26C6}" srcOrd="1" destOrd="0" parTransId="{1B893C4B-14E2-4DD2-ABF4-8CD9033A5C6E}" sibTransId="{995C81FC-3DE4-4EE6-AFCE-16379D5658EE}"/>
    <dgm:cxn modelId="{258D47DE-29B0-49D9-8059-DD4716BC97D5}" type="presOf" srcId="{A76A9149-EF08-4A54-9E7E-A4B502B28F5E}" destId="{1E1E5D29-BAD2-4540-8571-7F122ACF19A0}" srcOrd="0" destOrd="0" presId="urn:microsoft.com/office/officeart/2005/8/layout/list1"/>
    <dgm:cxn modelId="{BF380FF0-6144-4C83-9288-192418F3E509}" srcId="{43DB7BD4-D8B5-49C4-BAE5-86A8ACEA26C6}" destId="{DAC846DC-7E6F-459F-A5A5-A2C4D8909D6A}" srcOrd="0" destOrd="0" parTransId="{CF7B0952-771C-44E1-B679-0BEEA21FA9A9}" sibTransId="{F9FA919B-7C84-43F5-AFEB-72E07CBD37A1}"/>
    <dgm:cxn modelId="{0F889EF0-0C1D-40CB-99AD-A881FE1365E1}" srcId="{B1DB4F49-21FE-4F58-8022-2A26DB5067F9}" destId="{A76A9149-EF08-4A54-9E7E-A4B502B28F5E}" srcOrd="0" destOrd="0" parTransId="{8C853A43-3224-4334-BAE6-14CF8AB43C03}" sibTransId="{A93B887C-97F4-4F02-83BA-07A675B00B0E}"/>
    <dgm:cxn modelId="{B04083FA-CC9C-4175-9FA6-E62BEE36A587}" type="presParOf" srcId="{B143215D-90BB-40DC-A38D-24A68FFACD25}" destId="{85D2A75A-D763-40CF-B354-FAC17C7DE98C}" srcOrd="0" destOrd="0" presId="urn:microsoft.com/office/officeart/2005/8/layout/list1"/>
    <dgm:cxn modelId="{6F75A925-0747-4F9A-B67E-ED16C2F776D9}" type="presParOf" srcId="{85D2A75A-D763-40CF-B354-FAC17C7DE98C}" destId="{1E1E5D29-BAD2-4540-8571-7F122ACF19A0}" srcOrd="0" destOrd="0" presId="urn:microsoft.com/office/officeart/2005/8/layout/list1"/>
    <dgm:cxn modelId="{45B72C06-A54F-41F7-91CD-A7957C7AF9F3}" type="presParOf" srcId="{85D2A75A-D763-40CF-B354-FAC17C7DE98C}" destId="{C3AEFF08-1D1E-4756-B7A2-CF1305723C16}" srcOrd="1" destOrd="0" presId="urn:microsoft.com/office/officeart/2005/8/layout/list1"/>
    <dgm:cxn modelId="{2D811B81-A107-4562-BD50-1555C15F2BDF}" type="presParOf" srcId="{B143215D-90BB-40DC-A38D-24A68FFACD25}" destId="{83B8071B-0C5C-44D8-86EC-92494DC9A816}" srcOrd="1" destOrd="0" presId="urn:microsoft.com/office/officeart/2005/8/layout/list1"/>
    <dgm:cxn modelId="{C4C46BB6-C9F6-43E9-A284-0681B460A903}" type="presParOf" srcId="{B143215D-90BB-40DC-A38D-24A68FFACD25}" destId="{94C795A2-D37F-4EBC-9AC9-DCE7CD4F703E}" srcOrd="2" destOrd="0" presId="urn:microsoft.com/office/officeart/2005/8/layout/list1"/>
    <dgm:cxn modelId="{CEAE3C1D-5086-403C-9A44-0D375937DE41}" type="presParOf" srcId="{B143215D-90BB-40DC-A38D-24A68FFACD25}" destId="{F6285C4C-A9F9-4110-AFA5-447D19846F8E}" srcOrd="3" destOrd="0" presId="urn:microsoft.com/office/officeart/2005/8/layout/list1"/>
    <dgm:cxn modelId="{8F6E78EA-9E4C-4627-A087-F0EEB03A665E}" type="presParOf" srcId="{B143215D-90BB-40DC-A38D-24A68FFACD25}" destId="{F706B1E7-CA1E-4701-BAE4-ED596DF74D28}" srcOrd="4" destOrd="0" presId="urn:microsoft.com/office/officeart/2005/8/layout/list1"/>
    <dgm:cxn modelId="{12D4C42B-B684-4E2A-81A9-C50FECC5DFF0}" type="presParOf" srcId="{F706B1E7-CA1E-4701-BAE4-ED596DF74D28}" destId="{8D951A9A-42A9-4778-BE5E-D33518CAF8F0}" srcOrd="0" destOrd="0" presId="urn:microsoft.com/office/officeart/2005/8/layout/list1"/>
    <dgm:cxn modelId="{FE4238E2-CDB4-466D-BC67-AE1D234F1585}" type="presParOf" srcId="{F706B1E7-CA1E-4701-BAE4-ED596DF74D28}" destId="{10191161-379F-41E1-841F-61A3EE44A07A}" srcOrd="1" destOrd="0" presId="urn:microsoft.com/office/officeart/2005/8/layout/list1"/>
    <dgm:cxn modelId="{D197C161-934D-4B9E-ACCB-8D73C12684B6}" type="presParOf" srcId="{B143215D-90BB-40DC-A38D-24A68FFACD25}" destId="{16726E0E-CF1F-4E64-9D0B-692D86041E6D}" srcOrd="5" destOrd="0" presId="urn:microsoft.com/office/officeart/2005/8/layout/list1"/>
    <dgm:cxn modelId="{0A7F6F77-0E01-4C5A-B1CC-2F15B963E149}" type="presParOf" srcId="{B143215D-90BB-40DC-A38D-24A68FFACD25}" destId="{CC66C81D-EA1D-4101-A1A4-B873DF169E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4C281D-79ED-4C28-A824-36877EEB0FB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5A85E5-36D2-4136-B548-AA279C31D932}">
      <dgm:prSet/>
      <dgm:spPr/>
      <dgm:t>
        <a:bodyPr/>
        <a:lstStyle/>
        <a:p>
          <a:r>
            <a:rPr lang="en-US"/>
            <a:t>Metrics: R-squared, MAE, RMSE.</a:t>
          </a:r>
        </a:p>
      </dgm:t>
    </dgm:pt>
    <dgm:pt modelId="{A93702A3-C9A6-4188-A464-16F4E1C8C4B4}" type="parTrans" cxnId="{33D0F6C1-E875-4541-B50E-406918F36377}">
      <dgm:prSet/>
      <dgm:spPr/>
      <dgm:t>
        <a:bodyPr/>
        <a:lstStyle/>
        <a:p>
          <a:endParaRPr lang="en-US"/>
        </a:p>
      </dgm:t>
    </dgm:pt>
    <dgm:pt modelId="{446A7B42-D0CE-4DD8-9F9D-040A28428F58}" type="sibTrans" cxnId="{33D0F6C1-E875-4541-B50E-406918F36377}">
      <dgm:prSet/>
      <dgm:spPr/>
      <dgm:t>
        <a:bodyPr/>
        <a:lstStyle/>
        <a:p>
          <a:endParaRPr lang="en-US"/>
        </a:p>
      </dgm:t>
    </dgm:pt>
    <dgm:pt modelId="{15E990D6-5D7B-4FF4-AD57-31C55F3A3439}">
      <dgm:prSet/>
      <dgm:spPr/>
      <dgm:t>
        <a:bodyPr/>
        <a:lstStyle/>
        <a:p>
          <a:r>
            <a:rPr lang="en-US"/>
            <a:t>Performance: </a:t>
          </a:r>
        </a:p>
      </dgm:t>
    </dgm:pt>
    <dgm:pt modelId="{0E446FB5-6CCA-43F1-A285-90295E1310D8}" type="parTrans" cxnId="{F7713955-7A40-41E2-8BDF-47F48DE4D0D6}">
      <dgm:prSet/>
      <dgm:spPr/>
      <dgm:t>
        <a:bodyPr/>
        <a:lstStyle/>
        <a:p>
          <a:endParaRPr lang="en-US"/>
        </a:p>
      </dgm:t>
    </dgm:pt>
    <dgm:pt modelId="{17F04C4E-FA38-4E20-909A-83E62C9A9ACF}" type="sibTrans" cxnId="{F7713955-7A40-41E2-8BDF-47F48DE4D0D6}">
      <dgm:prSet/>
      <dgm:spPr/>
      <dgm:t>
        <a:bodyPr/>
        <a:lstStyle/>
        <a:p>
          <a:endParaRPr lang="en-US"/>
        </a:p>
      </dgm:t>
    </dgm:pt>
    <dgm:pt modelId="{9AF73488-BBB4-47BE-BC1E-7DDF1CF40E8C}">
      <dgm:prSet/>
      <dgm:spPr/>
      <dgm:t>
        <a:bodyPr/>
        <a:lstStyle/>
        <a:p>
          <a:r>
            <a:rPr lang="en-US"/>
            <a:t>High accuracy with R-squared of 0.9988</a:t>
          </a:r>
        </a:p>
      </dgm:t>
    </dgm:pt>
    <dgm:pt modelId="{1FD03FF1-66EC-4ACA-998D-EBC7D960C8CB}" type="parTrans" cxnId="{737D583A-EE00-4AF8-943C-2DBDB4A97C8D}">
      <dgm:prSet/>
      <dgm:spPr/>
      <dgm:t>
        <a:bodyPr/>
        <a:lstStyle/>
        <a:p>
          <a:endParaRPr lang="en-US"/>
        </a:p>
      </dgm:t>
    </dgm:pt>
    <dgm:pt modelId="{3097F380-5DB4-4708-BDEF-2893B6DAF3FA}" type="sibTrans" cxnId="{737D583A-EE00-4AF8-943C-2DBDB4A97C8D}">
      <dgm:prSet/>
      <dgm:spPr/>
      <dgm:t>
        <a:bodyPr/>
        <a:lstStyle/>
        <a:p>
          <a:endParaRPr lang="en-US"/>
        </a:p>
      </dgm:t>
    </dgm:pt>
    <dgm:pt modelId="{2192693F-2CDA-4843-89DE-BB120B0AF253}">
      <dgm:prSet/>
      <dgm:spPr/>
      <dgm:t>
        <a:bodyPr/>
        <a:lstStyle/>
        <a:p>
          <a:r>
            <a:rPr lang="en-US"/>
            <a:t>MAE of 1817</a:t>
          </a:r>
        </a:p>
      </dgm:t>
    </dgm:pt>
    <dgm:pt modelId="{51D4CC8B-70BE-488C-B610-7CED890C68B7}" type="parTrans" cxnId="{D020AADE-5B9D-48A1-9E3C-B2943BD8E817}">
      <dgm:prSet/>
      <dgm:spPr/>
      <dgm:t>
        <a:bodyPr/>
        <a:lstStyle/>
        <a:p>
          <a:endParaRPr lang="en-US"/>
        </a:p>
      </dgm:t>
    </dgm:pt>
    <dgm:pt modelId="{599264B5-5BAB-483D-8CBD-45092E736254}" type="sibTrans" cxnId="{D020AADE-5B9D-48A1-9E3C-B2943BD8E817}">
      <dgm:prSet/>
      <dgm:spPr/>
      <dgm:t>
        <a:bodyPr/>
        <a:lstStyle/>
        <a:p>
          <a:endParaRPr lang="en-US"/>
        </a:p>
      </dgm:t>
    </dgm:pt>
    <dgm:pt modelId="{22CD0504-3506-488A-9A7E-289540C9D000}">
      <dgm:prSet/>
      <dgm:spPr/>
      <dgm:t>
        <a:bodyPr/>
        <a:lstStyle/>
        <a:p>
          <a:r>
            <a:rPr lang="en-US"/>
            <a:t>RMSE of 4093.</a:t>
          </a:r>
        </a:p>
      </dgm:t>
    </dgm:pt>
    <dgm:pt modelId="{22C5522F-90CE-4127-B8E5-4F723F321D3A}" type="parTrans" cxnId="{8258685E-E421-448E-8E18-0F0374350163}">
      <dgm:prSet/>
      <dgm:spPr/>
      <dgm:t>
        <a:bodyPr/>
        <a:lstStyle/>
        <a:p>
          <a:endParaRPr lang="en-US"/>
        </a:p>
      </dgm:t>
    </dgm:pt>
    <dgm:pt modelId="{5ABCC27B-0BF8-4207-B10F-176D0E8210D7}" type="sibTrans" cxnId="{8258685E-E421-448E-8E18-0F0374350163}">
      <dgm:prSet/>
      <dgm:spPr/>
      <dgm:t>
        <a:bodyPr/>
        <a:lstStyle/>
        <a:p>
          <a:endParaRPr lang="en-US"/>
        </a:p>
      </dgm:t>
    </dgm:pt>
    <dgm:pt modelId="{5C0BC796-09CB-41ED-A420-C2EE9BBB238C}" type="pres">
      <dgm:prSet presAssocID="{204C281D-79ED-4C28-A824-36877EEB0FB1}" presName="linear" presStyleCnt="0">
        <dgm:presLayoutVars>
          <dgm:dir/>
          <dgm:animLvl val="lvl"/>
          <dgm:resizeHandles val="exact"/>
        </dgm:presLayoutVars>
      </dgm:prSet>
      <dgm:spPr/>
    </dgm:pt>
    <dgm:pt modelId="{CB9ABC37-4522-420F-991E-EC51F1E58E80}" type="pres">
      <dgm:prSet presAssocID="{1D5A85E5-36D2-4136-B548-AA279C31D932}" presName="parentLin" presStyleCnt="0"/>
      <dgm:spPr/>
    </dgm:pt>
    <dgm:pt modelId="{C6CAD407-E1AE-491A-B5ED-FFC19FA46C6F}" type="pres">
      <dgm:prSet presAssocID="{1D5A85E5-36D2-4136-B548-AA279C31D932}" presName="parentLeftMargin" presStyleLbl="node1" presStyleIdx="0" presStyleCnt="2"/>
      <dgm:spPr/>
    </dgm:pt>
    <dgm:pt modelId="{5B700750-1AF1-496F-9CB0-90DB145E55CE}" type="pres">
      <dgm:prSet presAssocID="{1D5A85E5-36D2-4136-B548-AA279C31D9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8033AA-7909-4DC9-A114-78864575C877}" type="pres">
      <dgm:prSet presAssocID="{1D5A85E5-36D2-4136-B548-AA279C31D932}" presName="negativeSpace" presStyleCnt="0"/>
      <dgm:spPr/>
    </dgm:pt>
    <dgm:pt modelId="{087FF43D-9FB4-4AF8-90DC-351311695FB5}" type="pres">
      <dgm:prSet presAssocID="{1D5A85E5-36D2-4136-B548-AA279C31D932}" presName="childText" presStyleLbl="conFgAcc1" presStyleIdx="0" presStyleCnt="2">
        <dgm:presLayoutVars>
          <dgm:bulletEnabled val="1"/>
        </dgm:presLayoutVars>
      </dgm:prSet>
      <dgm:spPr/>
    </dgm:pt>
    <dgm:pt modelId="{3F346071-43A8-4E5F-A0C3-1E8A5B8F5C56}" type="pres">
      <dgm:prSet presAssocID="{446A7B42-D0CE-4DD8-9F9D-040A28428F58}" presName="spaceBetweenRectangles" presStyleCnt="0"/>
      <dgm:spPr/>
    </dgm:pt>
    <dgm:pt modelId="{98530F75-F42C-4927-A6B5-9C22E8BE1969}" type="pres">
      <dgm:prSet presAssocID="{15E990D6-5D7B-4FF4-AD57-31C55F3A3439}" presName="parentLin" presStyleCnt="0"/>
      <dgm:spPr/>
    </dgm:pt>
    <dgm:pt modelId="{F623CF20-3ED3-4E85-BAB9-D02C3A26C93A}" type="pres">
      <dgm:prSet presAssocID="{15E990D6-5D7B-4FF4-AD57-31C55F3A3439}" presName="parentLeftMargin" presStyleLbl="node1" presStyleIdx="0" presStyleCnt="2"/>
      <dgm:spPr/>
    </dgm:pt>
    <dgm:pt modelId="{3D8E8D02-1A0B-4D38-8775-4AF83668F3E7}" type="pres">
      <dgm:prSet presAssocID="{15E990D6-5D7B-4FF4-AD57-31C55F3A34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B525F1-94A1-4374-B018-CDB2A5F8D759}" type="pres">
      <dgm:prSet presAssocID="{15E990D6-5D7B-4FF4-AD57-31C55F3A3439}" presName="negativeSpace" presStyleCnt="0"/>
      <dgm:spPr/>
    </dgm:pt>
    <dgm:pt modelId="{8CCA35BF-AFB7-46DB-80B4-F2B56F8ADF53}" type="pres">
      <dgm:prSet presAssocID="{15E990D6-5D7B-4FF4-AD57-31C55F3A34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37D583A-EE00-4AF8-943C-2DBDB4A97C8D}" srcId="{15E990D6-5D7B-4FF4-AD57-31C55F3A3439}" destId="{9AF73488-BBB4-47BE-BC1E-7DDF1CF40E8C}" srcOrd="0" destOrd="0" parTransId="{1FD03FF1-66EC-4ACA-998D-EBC7D960C8CB}" sibTransId="{3097F380-5DB4-4708-BDEF-2893B6DAF3FA}"/>
    <dgm:cxn modelId="{8258685E-E421-448E-8E18-0F0374350163}" srcId="{15E990D6-5D7B-4FF4-AD57-31C55F3A3439}" destId="{22CD0504-3506-488A-9A7E-289540C9D000}" srcOrd="2" destOrd="0" parTransId="{22C5522F-90CE-4127-B8E5-4F723F321D3A}" sibTransId="{5ABCC27B-0BF8-4207-B10F-176D0E8210D7}"/>
    <dgm:cxn modelId="{F7713955-7A40-41E2-8BDF-47F48DE4D0D6}" srcId="{204C281D-79ED-4C28-A824-36877EEB0FB1}" destId="{15E990D6-5D7B-4FF4-AD57-31C55F3A3439}" srcOrd="1" destOrd="0" parTransId="{0E446FB5-6CCA-43F1-A285-90295E1310D8}" sibTransId="{17F04C4E-FA38-4E20-909A-83E62C9A9ACF}"/>
    <dgm:cxn modelId="{552FD477-2C99-4402-9A97-C86E23319EAE}" type="presOf" srcId="{22CD0504-3506-488A-9A7E-289540C9D000}" destId="{8CCA35BF-AFB7-46DB-80B4-F2B56F8ADF53}" srcOrd="0" destOrd="2" presId="urn:microsoft.com/office/officeart/2005/8/layout/list1"/>
    <dgm:cxn modelId="{7C21E75A-41AC-4278-B6A7-E1E92BB15E79}" type="presOf" srcId="{204C281D-79ED-4C28-A824-36877EEB0FB1}" destId="{5C0BC796-09CB-41ED-A420-C2EE9BBB238C}" srcOrd="0" destOrd="0" presId="urn:microsoft.com/office/officeart/2005/8/layout/list1"/>
    <dgm:cxn modelId="{9318C48B-65C1-43A6-B1C7-AA6887391CC7}" type="presOf" srcId="{9AF73488-BBB4-47BE-BC1E-7DDF1CF40E8C}" destId="{8CCA35BF-AFB7-46DB-80B4-F2B56F8ADF53}" srcOrd="0" destOrd="0" presId="urn:microsoft.com/office/officeart/2005/8/layout/list1"/>
    <dgm:cxn modelId="{EF3DAEB3-B9B6-4C86-9A32-A359B213DA1B}" type="presOf" srcId="{15E990D6-5D7B-4FF4-AD57-31C55F3A3439}" destId="{F623CF20-3ED3-4E85-BAB9-D02C3A26C93A}" srcOrd="0" destOrd="0" presId="urn:microsoft.com/office/officeart/2005/8/layout/list1"/>
    <dgm:cxn modelId="{33D0F6C1-E875-4541-B50E-406918F36377}" srcId="{204C281D-79ED-4C28-A824-36877EEB0FB1}" destId="{1D5A85E5-36D2-4136-B548-AA279C31D932}" srcOrd="0" destOrd="0" parTransId="{A93702A3-C9A6-4188-A464-16F4E1C8C4B4}" sibTransId="{446A7B42-D0CE-4DD8-9F9D-040A28428F58}"/>
    <dgm:cxn modelId="{B3304CCE-8CCB-4C13-84FE-DD7DF8D834B1}" type="presOf" srcId="{2192693F-2CDA-4843-89DE-BB120B0AF253}" destId="{8CCA35BF-AFB7-46DB-80B4-F2B56F8ADF53}" srcOrd="0" destOrd="1" presId="urn:microsoft.com/office/officeart/2005/8/layout/list1"/>
    <dgm:cxn modelId="{D020AADE-5B9D-48A1-9E3C-B2943BD8E817}" srcId="{15E990D6-5D7B-4FF4-AD57-31C55F3A3439}" destId="{2192693F-2CDA-4843-89DE-BB120B0AF253}" srcOrd="1" destOrd="0" parTransId="{51D4CC8B-70BE-488C-B610-7CED890C68B7}" sibTransId="{599264B5-5BAB-483D-8CBD-45092E736254}"/>
    <dgm:cxn modelId="{500033E9-5A71-4391-A826-066C0125E993}" type="presOf" srcId="{1D5A85E5-36D2-4136-B548-AA279C31D932}" destId="{C6CAD407-E1AE-491A-B5ED-FFC19FA46C6F}" srcOrd="0" destOrd="0" presId="urn:microsoft.com/office/officeart/2005/8/layout/list1"/>
    <dgm:cxn modelId="{FAA1D3EB-80EC-4B1B-A5EA-D6524A0C8231}" type="presOf" srcId="{1D5A85E5-36D2-4136-B548-AA279C31D932}" destId="{5B700750-1AF1-496F-9CB0-90DB145E55CE}" srcOrd="1" destOrd="0" presId="urn:microsoft.com/office/officeart/2005/8/layout/list1"/>
    <dgm:cxn modelId="{65F6EBF7-73F5-4A8D-8631-C5358D9D9D7A}" type="presOf" srcId="{15E990D6-5D7B-4FF4-AD57-31C55F3A3439}" destId="{3D8E8D02-1A0B-4D38-8775-4AF83668F3E7}" srcOrd="1" destOrd="0" presId="urn:microsoft.com/office/officeart/2005/8/layout/list1"/>
    <dgm:cxn modelId="{EA800345-406F-4B6A-B567-CCC31A191D0C}" type="presParOf" srcId="{5C0BC796-09CB-41ED-A420-C2EE9BBB238C}" destId="{CB9ABC37-4522-420F-991E-EC51F1E58E80}" srcOrd="0" destOrd="0" presId="urn:microsoft.com/office/officeart/2005/8/layout/list1"/>
    <dgm:cxn modelId="{D3DDD477-06A0-41E5-8C4A-4E1A79AE447B}" type="presParOf" srcId="{CB9ABC37-4522-420F-991E-EC51F1E58E80}" destId="{C6CAD407-E1AE-491A-B5ED-FFC19FA46C6F}" srcOrd="0" destOrd="0" presId="urn:microsoft.com/office/officeart/2005/8/layout/list1"/>
    <dgm:cxn modelId="{07ADD3F4-CCBA-4BD4-9C9E-946DF863EB01}" type="presParOf" srcId="{CB9ABC37-4522-420F-991E-EC51F1E58E80}" destId="{5B700750-1AF1-496F-9CB0-90DB145E55CE}" srcOrd="1" destOrd="0" presId="urn:microsoft.com/office/officeart/2005/8/layout/list1"/>
    <dgm:cxn modelId="{E02C95D5-EFC1-47E8-A92B-5D28992EFF77}" type="presParOf" srcId="{5C0BC796-09CB-41ED-A420-C2EE9BBB238C}" destId="{1B8033AA-7909-4DC9-A114-78864575C877}" srcOrd="1" destOrd="0" presId="urn:microsoft.com/office/officeart/2005/8/layout/list1"/>
    <dgm:cxn modelId="{32E953CD-1B5E-45B3-AFE2-B916AA3B0300}" type="presParOf" srcId="{5C0BC796-09CB-41ED-A420-C2EE9BBB238C}" destId="{087FF43D-9FB4-4AF8-90DC-351311695FB5}" srcOrd="2" destOrd="0" presId="urn:microsoft.com/office/officeart/2005/8/layout/list1"/>
    <dgm:cxn modelId="{DBF4B23E-004F-4BD0-B5DE-06BFA7A8DE9A}" type="presParOf" srcId="{5C0BC796-09CB-41ED-A420-C2EE9BBB238C}" destId="{3F346071-43A8-4E5F-A0C3-1E8A5B8F5C56}" srcOrd="3" destOrd="0" presId="urn:microsoft.com/office/officeart/2005/8/layout/list1"/>
    <dgm:cxn modelId="{0BE56C79-9208-4C75-A972-1221412A7E90}" type="presParOf" srcId="{5C0BC796-09CB-41ED-A420-C2EE9BBB238C}" destId="{98530F75-F42C-4927-A6B5-9C22E8BE1969}" srcOrd="4" destOrd="0" presId="urn:microsoft.com/office/officeart/2005/8/layout/list1"/>
    <dgm:cxn modelId="{99FA1B25-FFA9-479B-9848-712F6E6767CE}" type="presParOf" srcId="{98530F75-F42C-4927-A6B5-9C22E8BE1969}" destId="{F623CF20-3ED3-4E85-BAB9-D02C3A26C93A}" srcOrd="0" destOrd="0" presId="urn:microsoft.com/office/officeart/2005/8/layout/list1"/>
    <dgm:cxn modelId="{5505381E-88B7-4A3F-81A2-ACE3CDB8B69B}" type="presParOf" srcId="{98530F75-F42C-4927-A6B5-9C22E8BE1969}" destId="{3D8E8D02-1A0B-4D38-8775-4AF83668F3E7}" srcOrd="1" destOrd="0" presId="urn:microsoft.com/office/officeart/2005/8/layout/list1"/>
    <dgm:cxn modelId="{BC2CC57A-9FB9-485E-97BD-55847B43ABA3}" type="presParOf" srcId="{5C0BC796-09CB-41ED-A420-C2EE9BBB238C}" destId="{4EB525F1-94A1-4374-B018-CDB2A5F8D759}" srcOrd="5" destOrd="0" presId="urn:microsoft.com/office/officeart/2005/8/layout/list1"/>
    <dgm:cxn modelId="{01D25CE6-0330-40DE-A272-1D06924839CA}" type="presParOf" srcId="{5C0BC796-09CB-41ED-A420-C2EE9BBB238C}" destId="{8CCA35BF-AFB7-46DB-80B4-F2B56F8ADF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E6614E-BB7F-4BBE-B3F1-FAFB73A1673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5E0A7D-5658-4B40-A4B6-43A315C9B7E1}">
      <dgm:prSet/>
      <dgm:spPr/>
      <dgm:t>
        <a:bodyPr/>
        <a:lstStyle/>
        <a:p>
          <a:r>
            <a:rPr lang="en-US"/>
            <a:t>The model provides high accuracy in predicting median housing prices with the dataset</a:t>
          </a:r>
        </a:p>
      </dgm:t>
    </dgm:pt>
    <dgm:pt modelId="{ADD72E0F-6CD7-426E-AD1D-1B97725705B6}" type="parTrans" cxnId="{F4105295-1BC6-472C-9E62-DCA0BD36E330}">
      <dgm:prSet/>
      <dgm:spPr/>
      <dgm:t>
        <a:bodyPr/>
        <a:lstStyle/>
        <a:p>
          <a:endParaRPr lang="en-US"/>
        </a:p>
      </dgm:t>
    </dgm:pt>
    <dgm:pt modelId="{9C747DA6-C3F3-464A-A2C2-854B2D1493D9}" type="sibTrans" cxnId="{F4105295-1BC6-472C-9E62-DCA0BD36E33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4BCCC69-F93D-400F-B94B-C0E261733AA9}">
      <dgm:prSet/>
      <dgm:spPr/>
      <dgm:t>
        <a:bodyPr/>
        <a:lstStyle/>
        <a:p>
          <a:r>
            <a:rPr lang="en-US"/>
            <a:t>Useful tool for stakeholders to make informed decisions and anticipate market trends</a:t>
          </a:r>
        </a:p>
      </dgm:t>
    </dgm:pt>
    <dgm:pt modelId="{FBF56404-0053-4307-9E2C-2FADDCC19076}" type="parTrans" cxnId="{B853409D-0A89-432A-A6D2-ADBA79D290F7}">
      <dgm:prSet/>
      <dgm:spPr/>
      <dgm:t>
        <a:bodyPr/>
        <a:lstStyle/>
        <a:p>
          <a:endParaRPr lang="en-US"/>
        </a:p>
      </dgm:t>
    </dgm:pt>
    <dgm:pt modelId="{E416A20A-D46D-499A-B3F4-C7B78E9D0EFA}" type="sibTrans" cxnId="{B853409D-0A89-432A-A6D2-ADBA79D290F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75BB0A0-8D5F-4EC3-AFCA-AC9A5BCDBC05}">
      <dgm:prSet/>
      <dgm:spPr/>
      <dgm:t>
        <a:bodyPr/>
        <a:lstStyle/>
        <a:p>
          <a:r>
            <a:rPr lang="en-US"/>
            <a:t>The model needs sophisticated assumption for future data</a:t>
          </a:r>
        </a:p>
      </dgm:t>
    </dgm:pt>
    <dgm:pt modelId="{674F544F-0A89-4500-96AC-BB56C0989CD8}" type="parTrans" cxnId="{D65452B1-1AC7-4716-9A39-5C01F98CE724}">
      <dgm:prSet/>
      <dgm:spPr/>
      <dgm:t>
        <a:bodyPr/>
        <a:lstStyle/>
        <a:p>
          <a:endParaRPr lang="en-US"/>
        </a:p>
      </dgm:t>
    </dgm:pt>
    <dgm:pt modelId="{159A2C23-1B5A-47D3-8BE1-5ABB7FF167F6}" type="sibTrans" cxnId="{D65452B1-1AC7-4716-9A39-5C01F98CE72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2EE2880-DABC-4003-B6F3-BD76063D0F26}" type="pres">
      <dgm:prSet presAssocID="{D4E6614E-BB7F-4BBE-B3F1-FAFB73A16735}" presName="Name0" presStyleCnt="0">
        <dgm:presLayoutVars>
          <dgm:animLvl val="lvl"/>
          <dgm:resizeHandles val="exact"/>
        </dgm:presLayoutVars>
      </dgm:prSet>
      <dgm:spPr/>
    </dgm:pt>
    <dgm:pt modelId="{49A1B95B-3E07-49DA-A814-0537943A7E28}" type="pres">
      <dgm:prSet presAssocID="{645E0A7D-5658-4B40-A4B6-43A315C9B7E1}" presName="compositeNode" presStyleCnt="0">
        <dgm:presLayoutVars>
          <dgm:bulletEnabled val="1"/>
        </dgm:presLayoutVars>
      </dgm:prSet>
      <dgm:spPr/>
    </dgm:pt>
    <dgm:pt modelId="{3387FBBE-9B49-44A7-B3C3-C4B54FD23CE7}" type="pres">
      <dgm:prSet presAssocID="{645E0A7D-5658-4B40-A4B6-43A315C9B7E1}" presName="bgRect" presStyleLbl="alignNode1" presStyleIdx="0" presStyleCnt="3"/>
      <dgm:spPr/>
    </dgm:pt>
    <dgm:pt modelId="{F56F5E9A-8A06-452F-B857-E5FAB7172072}" type="pres">
      <dgm:prSet presAssocID="{9C747DA6-C3F3-464A-A2C2-854B2D1493D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F1F94D1-9F0A-4185-9CE1-3C0C66827F96}" type="pres">
      <dgm:prSet presAssocID="{645E0A7D-5658-4B40-A4B6-43A315C9B7E1}" presName="nodeRect" presStyleLbl="alignNode1" presStyleIdx="0" presStyleCnt="3">
        <dgm:presLayoutVars>
          <dgm:bulletEnabled val="1"/>
        </dgm:presLayoutVars>
      </dgm:prSet>
      <dgm:spPr/>
    </dgm:pt>
    <dgm:pt modelId="{BF8225BB-03D5-4D7F-AC1E-B96F02D9E47A}" type="pres">
      <dgm:prSet presAssocID="{9C747DA6-C3F3-464A-A2C2-854B2D1493D9}" presName="sibTrans" presStyleCnt="0"/>
      <dgm:spPr/>
    </dgm:pt>
    <dgm:pt modelId="{B30CABCB-212C-4A44-8856-3AAA7D4A53B8}" type="pres">
      <dgm:prSet presAssocID="{24BCCC69-F93D-400F-B94B-C0E261733AA9}" presName="compositeNode" presStyleCnt="0">
        <dgm:presLayoutVars>
          <dgm:bulletEnabled val="1"/>
        </dgm:presLayoutVars>
      </dgm:prSet>
      <dgm:spPr/>
    </dgm:pt>
    <dgm:pt modelId="{FF9CBDE1-9652-4FFD-BB73-513DF09EB696}" type="pres">
      <dgm:prSet presAssocID="{24BCCC69-F93D-400F-B94B-C0E261733AA9}" presName="bgRect" presStyleLbl="alignNode1" presStyleIdx="1" presStyleCnt="3"/>
      <dgm:spPr/>
    </dgm:pt>
    <dgm:pt modelId="{50126B90-54D3-46AF-B0E5-125214377C64}" type="pres">
      <dgm:prSet presAssocID="{E416A20A-D46D-499A-B3F4-C7B78E9D0EF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F2623B6-3833-41A8-A8F5-ED81F5995C0F}" type="pres">
      <dgm:prSet presAssocID="{24BCCC69-F93D-400F-B94B-C0E261733AA9}" presName="nodeRect" presStyleLbl="alignNode1" presStyleIdx="1" presStyleCnt="3">
        <dgm:presLayoutVars>
          <dgm:bulletEnabled val="1"/>
        </dgm:presLayoutVars>
      </dgm:prSet>
      <dgm:spPr/>
    </dgm:pt>
    <dgm:pt modelId="{572A8719-27CB-44A1-B2DC-6B9C97F83874}" type="pres">
      <dgm:prSet presAssocID="{E416A20A-D46D-499A-B3F4-C7B78E9D0EFA}" presName="sibTrans" presStyleCnt="0"/>
      <dgm:spPr/>
    </dgm:pt>
    <dgm:pt modelId="{696CEB9B-AE39-47F1-9160-0F9DBC6F22B6}" type="pres">
      <dgm:prSet presAssocID="{B75BB0A0-8D5F-4EC3-AFCA-AC9A5BCDBC05}" presName="compositeNode" presStyleCnt="0">
        <dgm:presLayoutVars>
          <dgm:bulletEnabled val="1"/>
        </dgm:presLayoutVars>
      </dgm:prSet>
      <dgm:spPr/>
    </dgm:pt>
    <dgm:pt modelId="{37D63D43-6EA4-4FA7-A949-32408A06EFC6}" type="pres">
      <dgm:prSet presAssocID="{B75BB0A0-8D5F-4EC3-AFCA-AC9A5BCDBC05}" presName="bgRect" presStyleLbl="alignNode1" presStyleIdx="2" presStyleCnt="3"/>
      <dgm:spPr/>
    </dgm:pt>
    <dgm:pt modelId="{D55E843C-417A-4E6A-81E7-DF9D37B0D513}" type="pres">
      <dgm:prSet presAssocID="{159A2C23-1B5A-47D3-8BE1-5ABB7FF167F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624BCC2-75BF-47F4-8820-7166D1B3E757}" type="pres">
      <dgm:prSet presAssocID="{B75BB0A0-8D5F-4EC3-AFCA-AC9A5BCDBC0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0704418-4DFE-4634-91FA-4428AB323D92}" type="presOf" srcId="{B75BB0A0-8D5F-4EC3-AFCA-AC9A5BCDBC05}" destId="{7624BCC2-75BF-47F4-8820-7166D1B3E757}" srcOrd="1" destOrd="0" presId="urn:microsoft.com/office/officeart/2016/7/layout/LinearBlockProcessNumbered"/>
    <dgm:cxn modelId="{93792736-4657-4AF7-A3C3-6C55EEF1F576}" type="presOf" srcId="{D4E6614E-BB7F-4BBE-B3F1-FAFB73A16735}" destId="{C2EE2880-DABC-4003-B6F3-BD76063D0F26}" srcOrd="0" destOrd="0" presId="urn:microsoft.com/office/officeart/2016/7/layout/LinearBlockProcessNumbered"/>
    <dgm:cxn modelId="{25DFF75F-10CF-44C6-897F-C18D6AFBFC83}" type="presOf" srcId="{24BCCC69-F93D-400F-B94B-C0E261733AA9}" destId="{AF2623B6-3833-41A8-A8F5-ED81F5995C0F}" srcOrd="1" destOrd="0" presId="urn:microsoft.com/office/officeart/2016/7/layout/LinearBlockProcessNumbered"/>
    <dgm:cxn modelId="{5EABAD65-81B8-4D51-A2B1-B83C614BA671}" type="presOf" srcId="{159A2C23-1B5A-47D3-8BE1-5ABB7FF167F6}" destId="{D55E843C-417A-4E6A-81E7-DF9D37B0D513}" srcOrd="0" destOrd="0" presId="urn:microsoft.com/office/officeart/2016/7/layout/LinearBlockProcessNumbered"/>
    <dgm:cxn modelId="{B3AB8D75-E703-4BEF-9B2C-8EE885856FA2}" type="presOf" srcId="{645E0A7D-5658-4B40-A4B6-43A315C9B7E1}" destId="{AF1F94D1-9F0A-4185-9CE1-3C0C66827F96}" srcOrd="1" destOrd="0" presId="urn:microsoft.com/office/officeart/2016/7/layout/LinearBlockProcessNumbered"/>
    <dgm:cxn modelId="{E2A29085-CA1A-4316-88E3-9E935B16907F}" type="presOf" srcId="{B75BB0A0-8D5F-4EC3-AFCA-AC9A5BCDBC05}" destId="{37D63D43-6EA4-4FA7-A949-32408A06EFC6}" srcOrd="0" destOrd="0" presId="urn:microsoft.com/office/officeart/2016/7/layout/LinearBlockProcessNumbered"/>
    <dgm:cxn modelId="{F4105295-1BC6-472C-9E62-DCA0BD36E330}" srcId="{D4E6614E-BB7F-4BBE-B3F1-FAFB73A16735}" destId="{645E0A7D-5658-4B40-A4B6-43A315C9B7E1}" srcOrd="0" destOrd="0" parTransId="{ADD72E0F-6CD7-426E-AD1D-1B97725705B6}" sibTransId="{9C747DA6-C3F3-464A-A2C2-854B2D1493D9}"/>
    <dgm:cxn modelId="{6D817D96-9F10-4A36-B822-2075F1C0418A}" type="presOf" srcId="{E416A20A-D46D-499A-B3F4-C7B78E9D0EFA}" destId="{50126B90-54D3-46AF-B0E5-125214377C64}" srcOrd="0" destOrd="0" presId="urn:microsoft.com/office/officeart/2016/7/layout/LinearBlockProcessNumbered"/>
    <dgm:cxn modelId="{4E3FB898-3CDF-4613-9D7C-F4B69C0EF6D9}" type="presOf" srcId="{24BCCC69-F93D-400F-B94B-C0E261733AA9}" destId="{FF9CBDE1-9652-4FFD-BB73-513DF09EB696}" srcOrd="0" destOrd="0" presId="urn:microsoft.com/office/officeart/2016/7/layout/LinearBlockProcessNumbered"/>
    <dgm:cxn modelId="{3C16BB9B-0B06-42C1-9B21-DFFFE169EE60}" type="presOf" srcId="{9C747DA6-C3F3-464A-A2C2-854B2D1493D9}" destId="{F56F5E9A-8A06-452F-B857-E5FAB7172072}" srcOrd="0" destOrd="0" presId="urn:microsoft.com/office/officeart/2016/7/layout/LinearBlockProcessNumbered"/>
    <dgm:cxn modelId="{B853409D-0A89-432A-A6D2-ADBA79D290F7}" srcId="{D4E6614E-BB7F-4BBE-B3F1-FAFB73A16735}" destId="{24BCCC69-F93D-400F-B94B-C0E261733AA9}" srcOrd="1" destOrd="0" parTransId="{FBF56404-0053-4307-9E2C-2FADDCC19076}" sibTransId="{E416A20A-D46D-499A-B3F4-C7B78E9D0EFA}"/>
    <dgm:cxn modelId="{D65452B1-1AC7-4716-9A39-5C01F98CE724}" srcId="{D4E6614E-BB7F-4BBE-B3F1-FAFB73A16735}" destId="{B75BB0A0-8D5F-4EC3-AFCA-AC9A5BCDBC05}" srcOrd="2" destOrd="0" parTransId="{674F544F-0A89-4500-96AC-BB56C0989CD8}" sibTransId="{159A2C23-1B5A-47D3-8BE1-5ABB7FF167F6}"/>
    <dgm:cxn modelId="{0207AAC0-AD66-453C-B259-D4644EAEE59E}" type="presOf" srcId="{645E0A7D-5658-4B40-A4B6-43A315C9B7E1}" destId="{3387FBBE-9B49-44A7-B3C3-C4B54FD23CE7}" srcOrd="0" destOrd="0" presId="urn:microsoft.com/office/officeart/2016/7/layout/LinearBlockProcessNumbered"/>
    <dgm:cxn modelId="{58D93DB4-BAE8-4CF9-B573-9C3B31E892DC}" type="presParOf" srcId="{C2EE2880-DABC-4003-B6F3-BD76063D0F26}" destId="{49A1B95B-3E07-49DA-A814-0537943A7E28}" srcOrd="0" destOrd="0" presId="urn:microsoft.com/office/officeart/2016/7/layout/LinearBlockProcessNumbered"/>
    <dgm:cxn modelId="{9184B698-3C76-4D85-BC9A-F640F53F57ED}" type="presParOf" srcId="{49A1B95B-3E07-49DA-A814-0537943A7E28}" destId="{3387FBBE-9B49-44A7-B3C3-C4B54FD23CE7}" srcOrd="0" destOrd="0" presId="urn:microsoft.com/office/officeart/2016/7/layout/LinearBlockProcessNumbered"/>
    <dgm:cxn modelId="{7D2D18B7-7AA8-4944-A11B-8AB5E07EF3BF}" type="presParOf" srcId="{49A1B95B-3E07-49DA-A814-0537943A7E28}" destId="{F56F5E9A-8A06-452F-B857-E5FAB7172072}" srcOrd="1" destOrd="0" presId="urn:microsoft.com/office/officeart/2016/7/layout/LinearBlockProcessNumbered"/>
    <dgm:cxn modelId="{DCF4A85D-5723-424E-B8BC-F9F578E8AC16}" type="presParOf" srcId="{49A1B95B-3E07-49DA-A814-0537943A7E28}" destId="{AF1F94D1-9F0A-4185-9CE1-3C0C66827F96}" srcOrd="2" destOrd="0" presId="urn:microsoft.com/office/officeart/2016/7/layout/LinearBlockProcessNumbered"/>
    <dgm:cxn modelId="{AD568FB2-61DE-4F94-B6A1-ED1548814B73}" type="presParOf" srcId="{C2EE2880-DABC-4003-B6F3-BD76063D0F26}" destId="{BF8225BB-03D5-4D7F-AC1E-B96F02D9E47A}" srcOrd="1" destOrd="0" presId="urn:microsoft.com/office/officeart/2016/7/layout/LinearBlockProcessNumbered"/>
    <dgm:cxn modelId="{D1C50745-0A5A-4851-BBAC-D142EF44EEE8}" type="presParOf" srcId="{C2EE2880-DABC-4003-B6F3-BD76063D0F26}" destId="{B30CABCB-212C-4A44-8856-3AAA7D4A53B8}" srcOrd="2" destOrd="0" presId="urn:microsoft.com/office/officeart/2016/7/layout/LinearBlockProcessNumbered"/>
    <dgm:cxn modelId="{217FBA4B-7B09-4C89-88B1-056C71CC35A8}" type="presParOf" srcId="{B30CABCB-212C-4A44-8856-3AAA7D4A53B8}" destId="{FF9CBDE1-9652-4FFD-BB73-513DF09EB696}" srcOrd="0" destOrd="0" presId="urn:microsoft.com/office/officeart/2016/7/layout/LinearBlockProcessNumbered"/>
    <dgm:cxn modelId="{CF09726D-986F-4DEB-BED1-A9660730C3E5}" type="presParOf" srcId="{B30CABCB-212C-4A44-8856-3AAA7D4A53B8}" destId="{50126B90-54D3-46AF-B0E5-125214377C64}" srcOrd="1" destOrd="0" presId="urn:microsoft.com/office/officeart/2016/7/layout/LinearBlockProcessNumbered"/>
    <dgm:cxn modelId="{63AECB39-28C9-4EDB-8460-EA527340A8A4}" type="presParOf" srcId="{B30CABCB-212C-4A44-8856-3AAA7D4A53B8}" destId="{AF2623B6-3833-41A8-A8F5-ED81F5995C0F}" srcOrd="2" destOrd="0" presId="urn:microsoft.com/office/officeart/2016/7/layout/LinearBlockProcessNumbered"/>
    <dgm:cxn modelId="{49B5DEED-BA9F-47A1-9A2E-6C5CA250B260}" type="presParOf" srcId="{C2EE2880-DABC-4003-B6F3-BD76063D0F26}" destId="{572A8719-27CB-44A1-B2DC-6B9C97F83874}" srcOrd="3" destOrd="0" presId="urn:microsoft.com/office/officeart/2016/7/layout/LinearBlockProcessNumbered"/>
    <dgm:cxn modelId="{82A8558F-3CBA-4FC7-B103-909D3D8C2D99}" type="presParOf" srcId="{C2EE2880-DABC-4003-B6F3-BD76063D0F26}" destId="{696CEB9B-AE39-47F1-9160-0F9DBC6F22B6}" srcOrd="4" destOrd="0" presId="urn:microsoft.com/office/officeart/2016/7/layout/LinearBlockProcessNumbered"/>
    <dgm:cxn modelId="{2731FFF6-ADAB-4D4B-9EBE-9A1C8FC7148A}" type="presParOf" srcId="{696CEB9B-AE39-47F1-9160-0F9DBC6F22B6}" destId="{37D63D43-6EA4-4FA7-A949-32408A06EFC6}" srcOrd="0" destOrd="0" presId="urn:microsoft.com/office/officeart/2016/7/layout/LinearBlockProcessNumbered"/>
    <dgm:cxn modelId="{B2D2485A-089B-4C4A-944C-FFCD4DC4B30F}" type="presParOf" srcId="{696CEB9B-AE39-47F1-9160-0F9DBC6F22B6}" destId="{D55E843C-417A-4E6A-81E7-DF9D37B0D513}" srcOrd="1" destOrd="0" presId="urn:microsoft.com/office/officeart/2016/7/layout/LinearBlockProcessNumbered"/>
    <dgm:cxn modelId="{1E9349B3-BC67-4D25-AB37-BA9EE46A2195}" type="presParOf" srcId="{696CEB9B-AE39-47F1-9160-0F9DBC6F22B6}" destId="{7624BCC2-75BF-47F4-8820-7166D1B3E7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1BEF1-C5CB-46AC-BE2F-09EC90A663F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EFEF9-0BCC-4ED1-B2FD-C55228264629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develops a machine learning model to predict median housing prices across US states.</a:t>
          </a:r>
        </a:p>
      </dsp:txBody>
      <dsp:txXfrm>
        <a:off x="765914" y="2943510"/>
        <a:ext cx="4320000" cy="720000"/>
      </dsp:txXfrm>
    </dsp:sp>
    <dsp:sp modelId="{A00DC621-C80F-423F-A685-7517A253E1FD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E3DDC-6299-4C10-A4C2-83932664905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Aims to aid real estate investors, policymakers, and financial institutions with reliable housing market forecasts.</a:t>
          </a:r>
        </a:p>
      </dsp:txBody>
      <dsp:txXfrm>
        <a:off x="5841914" y="2943510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2C13-07E2-442E-A568-07E333266214}">
      <dsp:nvSpPr>
        <dsp:cNvPr id="0" name=""/>
        <dsp:cNvSpPr/>
      </dsp:nvSpPr>
      <dsp:spPr>
        <a:xfrm>
          <a:off x="0" y="41200"/>
          <a:ext cx="10378440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Relies on linear trends, data quality issues, and complex feature interactions.</a:t>
          </a:r>
        </a:p>
      </dsp:txBody>
      <dsp:txXfrm>
        <a:off x="48547" y="89747"/>
        <a:ext cx="10281346" cy="897406"/>
      </dsp:txXfrm>
    </dsp:sp>
    <dsp:sp modelId="{4267B296-C79A-4D1F-8336-5CA189EEB861}">
      <dsp:nvSpPr>
        <dsp:cNvPr id="0" name=""/>
        <dsp:cNvSpPr/>
      </dsp:nvSpPr>
      <dsp:spPr>
        <a:xfrm>
          <a:off x="0" y="1107701"/>
          <a:ext cx="10378440" cy="9945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Relies on Macro indicators not Micro indicators</a:t>
          </a:r>
        </a:p>
      </dsp:txBody>
      <dsp:txXfrm>
        <a:off x="48547" y="1156248"/>
        <a:ext cx="10281346" cy="897406"/>
      </dsp:txXfrm>
    </dsp:sp>
    <dsp:sp modelId="{2B93BB02-D5FB-412A-BEDA-C33DC66B938A}">
      <dsp:nvSpPr>
        <dsp:cNvPr id="0" name=""/>
        <dsp:cNvSpPr/>
      </dsp:nvSpPr>
      <dsp:spPr>
        <a:xfrm>
          <a:off x="0" y="2174201"/>
          <a:ext cx="10378440" cy="9945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May struggle with sudden economic changes, geographic variability, and external shocks.</a:t>
          </a:r>
        </a:p>
      </dsp:txBody>
      <dsp:txXfrm>
        <a:off x="48547" y="2222748"/>
        <a:ext cx="10281346" cy="897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33E83-58D3-489F-BB71-2BBE591CEE6C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D1CE-6411-4A84-93E1-9A023ABDF268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collection from various sources.</a:t>
          </a:r>
        </a:p>
      </dsp:txBody>
      <dsp:txXfrm>
        <a:off x="510197" y="1855936"/>
        <a:ext cx="2068076" cy="720000"/>
      </dsp:txXfrm>
    </dsp:sp>
    <dsp:sp modelId="{45818F51-6967-400A-ACCB-4A9AB5F0246F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CF48-7ADC-4E6A-A7BF-41C37969DE38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Ensuring data quality.</a:t>
          </a:r>
        </a:p>
      </dsp:txBody>
      <dsp:txXfrm>
        <a:off x="2940187" y="1855936"/>
        <a:ext cx="2068076" cy="720000"/>
      </dsp:txXfrm>
    </dsp:sp>
    <dsp:sp modelId="{5BD4D5FD-640B-4DCD-A1EC-9B18109C2270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32BE-D8DC-4973-83E6-83C34C4FDC2A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Accurately modeling complex feature interactions.</a:t>
          </a:r>
        </a:p>
      </dsp:txBody>
      <dsp:txXfrm>
        <a:off x="5370176" y="1855936"/>
        <a:ext cx="2068076" cy="720000"/>
      </dsp:txXfrm>
    </dsp:sp>
    <dsp:sp modelId="{736F4F55-D1D3-4DA8-9CDC-C93C8C33AA35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F6E44-8552-4BA9-839D-355D4DEA805B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Balancing model interpretability with accuracy.</a:t>
          </a:r>
        </a:p>
      </dsp:txBody>
      <dsp:txXfrm>
        <a:off x="7800166" y="1855936"/>
        <a:ext cx="2068076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4EC1-6B19-4172-8A6D-55221CC86548}">
      <dsp:nvSpPr>
        <dsp:cNvPr id="0" name=""/>
        <dsp:cNvSpPr/>
      </dsp:nvSpPr>
      <dsp:spPr>
        <a:xfrm>
          <a:off x="410220" y="5249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6D399-2387-4BF4-9A0D-BB7AF23856E1}">
      <dsp:nvSpPr>
        <dsp:cNvPr id="0" name=""/>
        <dsp:cNvSpPr/>
      </dsp:nvSpPr>
      <dsp:spPr>
        <a:xfrm>
          <a:off x="64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5F217-AEE7-401D-BB34-11A8676F630B}">
      <dsp:nvSpPr>
        <dsp:cNvPr id="0" name=""/>
        <dsp:cNvSpPr/>
      </dsp:nvSpPr>
      <dsp:spPr>
        <a:xfrm>
          <a:off x="5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Real-Time Analysis: Integrate with real-time data feeds.</a:t>
          </a:r>
        </a:p>
      </dsp:txBody>
      <dsp:txXfrm>
        <a:off x="59220" y="1964951"/>
        <a:ext cx="1800000" cy="720000"/>
      </dsp:txXfrm>
    </dsp:sp>
    <dsp:sp modelId="{585EEB71-EDB3-470E-98E3-C2ABF41BE18A}">
      <dsp:nvSpPr>
        <dsp:cNvPr id="0" name=""/>
        <dsp:cNvSpPr/>
      </dsp:nvSpPr>
      <dsp:spPr>
        <a:xfrm>
          <a:off x="2525220" y="5249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EEB3F-7AA5-4C0C-9549-3AC9B73F83A5}">
      <dsp:nvSpPr>
        <dsp:cNvPr id="0" name=""/>
        <dsp:cNvSpPr/>
      </dsp:nvSpPr>
      <dsp:spPr>
        <a:xfrm>
          <a:off x="275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EA262-2152-4F5F-B50B-E1FB3D1D6A92}">
      <dsp:nvSpPr>
        <dsp:cNvPr id="0" name=""/>
        <dsp:cNvSpPr/>
      </dsp:nvSpPr>
      <dsp:spPr>
        <a:xfrm>
          <a:off x="217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Local Market Predictions: Extend to city or neighborhood level.</a:t>
          </a:r>
        </a:p>
      </dsp:txBody>
      <dsp:txXfrm>
        <a:off x="2174220" y="1964951"/>
        <a:ext cx="1800000" cy="720000"/>
      </dsp:txXfrm>
    </dsp:sp>
    <dsp:sp modelId="{CBE8C61F-FED4-4616-8808-8AB8308A14EA}">
      <dsp:nvSpPr>
        <dsp:cNvPr id="0" name=""/>
        <dsp:cNvSpPr/>
      </dsp:nvSpPr>
      <dsp:spPr>
        <a:xfrm>
          <a:off x="4640220" y="5249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FAD64-1088-4950-B78A-34C7E5CA06BE}">
      <dsp:nvSpPr>
        <dsp:cNvPr id="0" name=""/>
        <dsp:cNvSpPr/>
      </dsp:nvSpPr>
      <dsp:spPr>
        <a:xfrm>
          <a:off x="487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EDFF-9FF6-4026-BB6E-D4A527A10145}">
      <dsp:nvSpPr>
        <dsp:cNvPr id="0" name=""/>
        <dsp:cNvSpPr/>
      </dsp:nvSpPr>
      <dsp:spPr>
        <a:xfrm>
          <a:off x="428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Policy and Planning: Aid in sustainable development.</a:t>
          </a:r>
        </a:p>
      </dsp:txBody>
      <dsp:txXfrm>
        <a:off x="4289220" y="1964951"/>
        <a:ext cx="1800000" cy="720000"/>
      </dsp:txXfrm>
    </dsp:sp>
    <dsp:sp modelId="{F0583077-8C7E-4D47-B059-818B56EBDD9A}">
      <dsp:nvSpPr>
        <dsp:cNvPr id="0" name=""/>
        <dsp:cNvSpPr/>
      </dsp:nvSpPr>
      <dsp:spPr>
        <a:xfrm>
          <a:off x="6755220" y="5249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6BDC3-178D-41DF-A3BE-B2889C925B37}">
      <dsp:nvSpPr>
        <dsp:cNvPr id="0" name=""/>
        <dsp:cNvSpPr/>
      </dsp:nvSpPr>
      <dsp:spPr>
        <a:xfrm>
          <a:off x="698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5D8BB-7684-4010-9C1B-5490C0AE5C12}">
      <dsp:nvSpPr>
        <dsp:cNvPr id="0" name=""/>
        <dsp:cNvSpPr/>
      </dsp:nvSpPr>
      <dsp:spPr>
        <a:xfrm>
          <a:off x="640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Investment Strategies: Provide customized insights.</a:t>
          </a:r>
        </a:p>
      </dsp:txBody>
      <dsp:txXfrm>
        <a:off x="6404220" y="1964951"/>
        <a:ext cx="1800000" cy="720000"/>
      </dsp:txXfrm>
    </dsp:sp>
    <dsp:sp modelId="{9D404892-9E74-48DC-AF79-4F12DE7E1FDA}">
      <dsp:nvSpPr>
        <dsp:cNvPr id="0" name=""/>
        <dsp:cNvSpPr/>
      </dsp:nvSpPr>
      <dsp:spPr>
        <a:xfrm>
          <a:off x="8870220" y="5249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6B3B-FB69-441A-A74B-289821C68DAA}">
      <dsp:nvSpPr>
        <dsp:cNvPr id="0" name=""/>
        <dsp:cNvSpPr/>
      </dsp:nvSpPr>
      <dsp:spPr>
        <a:xfrm>
          <a:off x="910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1155-BF23-43DF-9033-6DEEF958F89D}">
      <dsp:nvSpPr>
        <dsp:cNvPr id="0" name=""/>
        <dsp:cNvSpPr/>
      </dsp:nvSpPr>
      <dsp:spPr>
        <a:xfrm>
          <a:off x="851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Consumer Tools: Empower homebuyers and sellers.</a:t>
          </a:r>
        </a:p>
      </dsp:txBody>
      <dsp:txXfrm>
        <a:off x="8519220" y="1964951"/>
        <a:ext cx="180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27EFB-E68C-4061-AF8D-C56C401DD3C5}">
      <dsp:nvSpPr>
        <dsp:cNvPr id="0" name=""/>
        <dsp:cNvSpPr/>
      </dsp:nvSpPr>
      <dsp:spPr>
        <a:xfrm>
          <a:off x="298871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2317-F7E7-4517-881C-48262C13137F}">
      <dsp:nvSpPr>
        <dsp:cNvPr id="0" name=""/>
        <dsp:cNvSpPr/>
      </dsp:nvSpPr>
      <dsp:spPr>
        <a:xfrm>
          <a:off x="494937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C8D4A-DFFC-49B6-A2FD-8FFC9491C48A}">
      <dsp:nvSpPr>
        <dsp:cNvPr id="0" name=""/>
        <dsp:cNvSpPr/>
      </dsp:nvSpPr>
      <dsp:spPr>
        <a:xfrm>
          <a:off x="4771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Regular updates and maintenance.</a:t>
          </a:r>
        </a:p>
      </dsp:txBody>
      <dsp:txXfrm>
        <a:off x="4771" y="1906591"/>
        <a:ext cx="1508203" cy="603281"/>
      </dsp:txXfrm>
    </dsp:sp>
    <dsp:sp modelId="{726AE397-D558-4F29-8A1F-4325F21BFE03}">
      <dsp:nvSpPr>
        <dsp:cNvPr id="0" name=""/>
        <dsp:cNvSpPr/>
      </dsp:nvSpPr>
      <dsp:spPr>
        <a:xfrm>
          <a:off x="2071010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961E5-4DAB-43F0-98A4-37462A8B7139}">
      <dsp:nvSpPr>
        <dsp:cNvPr id="0" name=""/>
        <dsp:cNvSpPr/>
      </dsp:nvSpPr>
      <dsp:spPr>
        <a:xfrm>
          <a:off x="2267076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E4710-C935-4E1D-86FC-231A934E59CA}">
      <dsp:nvSpPr>
        <dsp:cNvPr id="0" name=""/>
        <dsp:cNvSpPr/>
      </dsp:nvSpPr>
      <dsp:spPr>
        <a:xfrm>
          <a:off x="1776910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Incorporate additional features.</a:t>
          </a:r>
        </a:p>
      </dsp:txBody>
      <dsp:txXfrm>
        <a:off x="1776910" y="1906591"/>
        <a:ext cx="1508203" cy="603281"/>
      </dsp:txXfrm>
    </dsp:sp>
    <dsp:sp modelId="{0E47EE0E-E9D1-4FC7-8B02-05417BF6E13C}">
      <dsp:nvSpPr>
        <dsp:cNvPr id="0" name=""/>
        <dsp:cNvSpPr/>
      </dsp:nvSpPr>
      <dsp:spPr>
        <a:xfrm>
          <a:off x="3843148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1AF30-73C4-4A80-BC60-A4786AE418F9}">
      <dsp:nvSpPr>
        <dsp:cNvPr id="0" name=""/>
        <dsp:cNvSpPr/>
      </dsp:nvSpPr>
      <dsp:spPr>
        <a:xfrm>
          <a:off x="4039215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1DEF-B8C2-441C-9052-89044A8E3C5E}">
      <dsp:nvSpPr>
        <dsp:cNvPr id="0" name=""/>
        <dsp:cNvSpPr/>
      </dsp:nvSpPr>
      <dsp:spPr>
        <a:xfrm>
          <a:off x="3549049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Explore advanced modeling techniques.</a:t>
          </a:r>
        </a:p>
      </dsp:txBody>
      <dsp:txXfrm>
        <a:off x="3549049" y="1906591"/>
        <a:ext cx="1508203" cy="603281"/>
      </dsp:txXfrm>
    </dsp:sp>
    <dsp:sp modelId="{866193D8-B010-40AF-9D63-717A2088FE9E}">
      <dsp:nvSpPr>
        <dsp:cNvPr id="0" name=""/>
        <dsp:cNvSpPr/>
      </dsp:nvSpPr>
      <dsp:spPr>
        <a:xfrm>
          <a:off x="5615287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945E-A25F-4D95-A282-FBAAB6AFED2C}">
      <dsp:nvSpPr>
        <dsp:cNvPr id="0" name=""/>
        <dsp:cNvSpPr/>
      </dsp:nvSpPr>
      <dsp:spPr>
        <a:xfrm>
          <a:off x="5811353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E256-F175-4BA4-B95A-5BD44F584734}">
      <dsp:nvSpPr>
        <dsp:cNvPr id="0" name=""/>
        <dsp:cNvSpPr/>
      </dsp:nvSpPr>
      <dsp:spPr>
        <a:xfrm>
          <a:off x="5321187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Improve model interpretability.</a:t>
          </a:r>
        </a:p>
      </dsp:txBody>
      <dsp:txXfrm>
        <a:off x="5321187" y="1906591"/>
        <a:ext cx="1508203" cy="603281"/>
      </dsp:txXfrm>
    </dsp:sp>
    <dsp:sp modelId="{CD40F335-0CBE-4A2E-AF4C-0AA010BF450D}">
      <dsp:nvSpPr>
        <dsp:cNvPr id="0" name=""/>
        <dsp:cNvSpPr/>
      </dsp:nvSpPr>
      <dsp:spPr>
        <a:xfrm>
          <a:off x="7387426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D806-022F-4879-A0A2-6EAE09B841E7}">
      <dsp:nvSpPr>
        <dsp:cNvPr id="0" name=""/>
        <dsp:cNvSpPr/>
      </dsp:nvSpPr>
      <dsp:spPr>
        <a:xfrm>
          <a:off x="7583492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CCB47-C65E-43D2-BEE5-904C81750711}">
      <dsp:nvSpPr>
        <dsp:cNvPr id="0" name=""/>
        <dsp:cNvSpPr/>
      </dsp:nvSpPr>
      <dsp:spPr>
        <a:xfrm>
          <a:off x="7093326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Develop user-friendly interfaces.</a:t>
          </a:r>
        </a:p>
      </dsp:txBody>
      <dsp:txXfrm>
        <a:off x="7093326" y="1906591"/>
        <a:ext cx="1508203" cy="603281"/>
      </dsp:txXfrm>
    </dsp:sp>
    <dsp:sp modelId="{AE0FC53D-484C-41A8-9DB0-275849683514}">
      <dsp:nvSpPr>
        <dsp:cNvPr id="0" name=""/>
        <dsp:cNvSpPr/>
      </dsp:nvSpPr>
      <dsp:spPr>
        <a:xfrm>
          <a:off x="9159564" y="700029"/>
          <a:ext cx="920003" cy="9200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53D1-ED26-4000-85F2-F9F6250E4282}">
      <dsp:nvSpPr>
        <dsp:cNvPr id="0" name=""/>
        <dsp:cNvSpPr/>
      </dsp:nvSpPr>
      <dsp:spPr>
        <a:xfrm>
          <a:off x="9355631" y="896095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BD19-E1CE-4C82-B9F1-DF4CCAA89558}">
      <dsp:nvSpPr>
        <dsp:cNvPr id="0" name=""/>
        <dsp:cNvSpPr/>
      </dsp:nvSpPr>
      <dsp:spPr>
        <a:xfrm>
          <a:off x="8865465" y="1906591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Collaborate with domain experts.</a:t>
          </a:r>
        </a:p>
      </dsp:txBody>
      <dsp:txXfrm>
        <a:off x="8865465" y="1906591"/>
        <a:ext cx="1508203" cy="6032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D945B-6953-4364-A7F6-44F16B3EDA1A}">
      <dsp:nvSpPr>
        <dsp:cNvPr id="0" name=""/>
        <dsp:cNvSpPr/>
      </dsp:nvSpPr>
      <dsp:spPr>
        <a:xfrm>
          <a:off x="50" y="52945"/>
          <a:ext cx="4849690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Concerns:</a:t>
          </a:r>
        </a:p>
      </dsp:txBody>
      <dsp:txXfrm>
        <a:off x="50" y="52945"/>
        <a:ext cx="4849690" cy="748800"/>
      </dsp:txXfrm>
    </dsp:sp>
    <dsp:sp modelId="{17E9577E-9983-48E7-9F6E-24F90C9AAEF0}">
      <dsp:nvSpPr>
        <dsp:cNvPr id="0" name=""/>
        <dsp:cNvSpPr/>
      </dsp:nvSpPr>
      <dsp:spPr>
        <a:xfrm>
          <a:off x="50" y="801746"/>
          <a:ext cx="4849690" cy="23552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Data privacy and security.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Bias and fairness.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Transparency and accountability.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Market impact.</a:t>
          </a:r>
        </a:p>
      </dsp:txBody>
      <dsp:txXfrm>
        <a:off x="50" y="801746"/>
        <a:ext cx="4849690" cy="2355210"/>
      </dsp:txXfrm>
    </dsp:sp>
    <dsp:sp modelId="{078CD78F-2D4D-46ED-B4C9-C1B3A12F0BDD}">
      <dsp:nvSpPr>
        <dsp:cNvPr id="0" name=""/>
        <dsp:cNvSpPr/>
      </dsp:nvSpPr>
      <dsp:spPr>
        <a:xfrm>
          <a:off x="5528698" y="52945"/>
          <a:ext cx="4849690" cy="7488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Mitigations:</a:t>
          </a:r>
        </a:p>
      </dsp:txBody>
      <dsp:txXfrm>
        <a:off x="5528698" y="52945"/>
        <a:ext cx="4849690" cy="748800"/>
      </dsp:txXfrm>
    </dsp:sp>
    <dsp:sp modelId="{0BCEB58A-CD30-465D-8FD7-E299619ECDF1}">
      <dsp:nvSpPr>
        <dsp:cNvPr id="0" name=""/>
        <dsp:cNvSpPr/>
      </dsp:nvSpPr>
      <dsp:spPr>
        <a:xfrm>
          <a:off x="5528698" y="801746"/>
          <a:ext cx="4849690" cy="235521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Data protection measures.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Regular audits for bias.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 interpretable models.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Engage with stakeholders.</a:t>
          </a:r>
        </a:p>
      </dsp:txBody>
      <dsp:txXfrm>
        <a:off x="5528698" y="801746"/>
        <a:ext cx="4849690" cy="2355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1A793-E843-420A-896D-CA6C2956E72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47B26-BE48-4851-8114-5A2FDEA7657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Predict median housing prices over the next three years using macroeconomic indicators like interest rates, inflation, and unemployment rates.</a:t>
          </a:r>
        </a:p>
      </dsp:txBody>
      <dsp:txXfrm>
        <a:off x="696297" y="538547"/>
        <a:ext cx="4171627" cy="2590157"/>
      </dsp:txXfrm>
    </dsp:sp>
    <dsp:sp modelId="{7E4C4880-EA20-49C5-B426-75396313631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7A5D6-A2EA-47CD-9C39-58ED65BAF29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Focus on broader economic forces rather than individual house details.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6955E-182A-4A6E-AA1A-E9D1E46FA8F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38054-E342-4B7D-B349-5E5DDC04D1C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Traditional models focused on micro-level details (e.g., house size, location).</a:t>
          </a:r>
        </a:p>
      </dsp:txBody>
      <dsp:txXfrm>
        <a:off x="696297" y="538547"/>
        <a:ext cx="4171627" cy="2590157"/>
      </dsp:txXfrm>
    </dsp:sp>
    <dsp:sp modelId="{190F9326-6B39-4F23-A82D-F22BC8A9E17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C4B12-C63E-4952-9084-03888C6A33BA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Modern approaches leverage machine learning to handle large datasets and uncover hidden patterns influenced by macroeconomic factors.</a:t>
          </a:r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235E7-26C3-4165-BA01-E25D4A018BC3}">
      <dsp:nvSpPr>
        <dsp:cNvPr id="0" name=""/>
        <dsp:cNvSpPr/>
      </dsp:nvSpPr>
      <dsp:spPr>
        <a:xfrm>
          <a:off x="0" y="1937345"/>
          <a:ext cx="10378440" cy="1271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Preparation: </a:t>
          </a:r>
        </a:p>
      </dsp:txBody>
      <dsp:txXfrm>
        <a:off x="0" y="1937345"/>
        <a:ext cx="10378440" cy="686398"/>
      </dsp:txXfrm>
    </dsp:sp>
    <dsp:sp modelId="{BE536B69-DEF4-47C7-A5EC-063EF32843FA}">
      <dsp:nvSpPr>
        <dsp:cNvPr id="0" name=""/>
        <dsp:cNvSpPr/>
      </dsp:nvSpPr>
      <dsp:spPr>
        <a:xfrm>
          <a:off x="5067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Date conversion</a:t>
          </a:r>
        </a:p>
      </dsp:txBody>
      <dsp:txXfrm>
        <a:off x="5067" y="2598322"/>
        <a:ext cx="1728050" cy="584709"/>
      </dsp:txXfrm>
    </dsp:sp>
    <dsp:sp modelId="{61376F5A-9A50-4AF3-918B-5BD6540AF630}">
      <dsp:nvSpPr>
        <dsp:cNvPr id="0" name=""/>
        <dsp:cNvSpPr/>
      </dsp:nvSpPr>
      <dsp:spPr>
        <a:xfrm>
          <a:off x="1733118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1346944"/>
            <a:satOff val="-12446"/>
            <a:lumOff val="-14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346944"/>
              <a:satOff val="-12446"/>
              <a:lumOff val="-1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State abbreviation</a:t>
          </a:r>
        </a:p>
      </dsp:txBody>
      <dsp:txXfrm>
        <a:off x="1733118" y="2598322"/>
        <a:ext cx="1728050" cy="584709"/>
      </dsp:txXfrm>
    </dsp:sp>
    <dsp:sp modelId="{F9E1FAFA-1543-43B7-B27D-292BC184417F}">
      <dsp:nvSpPr>
        <dsp:cNvPr id="0" name=""/>
        <dsp:cNvSpPr/>
      </dsp:nvSpPr>
      <dsp:spPr>
        <a:xfrm>
          <a:off x="3461169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2693887"/>
            <a:satOff val="-24893"/>
            <a:lumOff val="-28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693887"/>
              <a:satOff val="-24893"/>
              <a:lumOff val="-28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Summarization</a:t>
          </a:r>
        </a:p>
      </dsp:txBody>
      <dsp:txXfrm>
        <a:off x="3461169" y="2598322"/>
        <a:ext cx="1728050" cy="584709"/>
      </dsp:txXfrm>
    </dsp:sp>
    <dsp:sp modelId="{6D359033-C1F9-49D9-AB17-DD041175DC4F}">
      <dsp:nvSpPr>
        <dsp:cNvPr id="0" name=""/>
        <dsp:cNvSpPr/>
      </dsp:nvSpPr>
      <dsp:spPr>
        <a:xfrm>
          <a:off x="5189219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4040831"/>
            <a:satOff val="-37339"/>
            <a:lumOff val="-42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040831"/>
              <a:satOff val="-37339"/>
              <a:lumOff val="-4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value imputation</a:t>
          </a:r>
        </a:p>
      </dsp:txBody>
      <dsp:txXfrm>
        <a:off x="5189219" y="2598322"/>
        <a:ext cx="1728050" cy="584709"/>
      </dsp:txXfrm>
    </dsp:sp>
    <dsp:sp modelId="{DCA99350-BBC1-4FFD-9B34-17EC16B61682}">
      <dsp:nvSpPr>
        <dsp:cNvPr id="0" name=""/>
        <dsp:cNvSpPr/>
      </dsp:nvSpPr>
      <dsp:spPr>
        <a:xfrm>
          <a:off x="6917270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5387775"/>
            <a:satOff val="-49786"/>
            <a:lumOff val="-56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387775"/>
              <a:satOff val="-49786"/>
              <a:lumOff val="-5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Scaling</a:t>
          </a:r>
        </a:p>
      </dsp:txBody>
      <dsp:txXfrm>
        <a:off x="6917270" y="2598322"/>
        <a:ext cx="1728050" cy="584709"/>
      </dsp:txXfrm>
    </dsp:sp>
    <dsp:sp modelId="{BF25B40A-F8B2-4220-8859-83337B41787B}">
      <dsp:nvSpPr>
        <dsp:cNvPr id="0" name=""/>
        <dsp:cNvSpPr/>
      </dsp:nvSpPr>
      <dsp:spPr>
        <a:xfrm>
          <a:off x="8645321" y="2598322"/>
          <a:ext cx="1728050" cy="58470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Encoding</a:t>
          </a:r>
        </a:p>
      </dsp:txBody>
      <dsp:txXfrm>
        <a:off x="8645321" y="2598322"/>
        <a:ext cx="1728050" cy="584709"/>
      </dsp:txXfrm>
    </dsp:sp>
    <dsp:sp modelId="{8436625F-58DE-420B-8DBF-6B54FB227109}">
      <dsp:nvSpPr>
        <dsp:cNvPr id="0" name=""/>
        <dsp:cNvSpPr/>
      </dsp:nvSpPr>
      <dsp:spPr>
        <a:xfrm rot="10800000">
          <a:off x="0" y="1447"/>
          <a:ext cx="10378440" cy="1954965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Sources: Zillow (historical housing prices), FRED (economic indicators), U.S. Census Bureau (demographic information).</a:t>
          </a:r>
        </a:p>
      </dsp:txBody>
      <dsp:txXfrm rot="10800000">
        <a:off x="0" y="1447"/>
        <a:ext cx="10378440" cy="1270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35839-88CF-4391-B532-C2F0A7B0E7D2}">
      <dsp:nvSpPr>
        <dsp:cNvPr id="0" name=""/>
        <dsp:cNvSpPr/>
      </dsp:nvSpPr>
      <dsp:spPr>
        <a:xfrm>
          <a:off x="3547" y="356548"/>
          <a:ext cx="1920619" cy="1152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 in the USA.</a:t>
          </a:r>
        </a:p>
      </dsp:txBody>
      <dsp:txXfrm>
        <a:off x="3547" y="356548"/>
        <a:ext cx="1920619" cy="1152371"/>
      </dsp:txXfrm>
    </dsp:sp>
    <dsp:sp modelId="{028B0C15-4CF9-447A-B007-CC519DA3E83B}">
      <dsp:nvSpPr>
        <dsp:cNvPr id="0" name=""/>
        <dsp:cNvSpPr/>
      </dsp:nvSpPr>
      <dsp:spPr>
        <a:xfrm>
          <a:off x="2116228" y="356548"/>
          <a:ext cx="1920619" cy="1152371"/>
        </a:xfrm>
        <a:prstGeom prst="rect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of the data point.</a:t>
          </a:r>
        </a:p>
      </dsp:txBody>
      <dsp:txXfrm>
        <a:off x="2116228" y="356548"/>
        <a:ext cx="1920619" cy="1152371"/>
      </dsp:txXfrm>
    </dsp:sp>
    <dsp:sp modelId="{F8A19D39-3508-4F0B-AE83-C467ACA32533}">
      <dsp:nvSpPr>
        <dsp:cNvPr id="0" name=""/>
        <dsp:cNvSpPr/>
      </dsp:nvSpPr>
      <dsp:spPr>
        <a:xfrm>
          <a:off x="4228910" y="356548"/>
          <a:ext cx="1920619" cy="1152371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price: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Median housing value.</a:t>
          </a:r>
        </a:p>
      </dsp:txBody>
      <dsp:txXfrm>
        <a:off x="4228910" y="356548"/>
        <a:ext cx="1920619" cy="1152371"/>
      </dsp:txXfrm>
    </dsp:sp>
    <dsp:sp modelId="{1C5A5034-A294-489D-AA46-EF48F4FA54E1}">
      <dsp:nvSpPr>
        <dsp:cNvPr id="0" name=""/>
        <dsp:cNvSpPr/>
      </dsp:nvSpPr>
      <dsp:spPr>
        <a:xfrm>
          <a:off x="6341591" y="356548"/>
          <a:ext cx="1920619" cy="1152371"/>
        </a:xfrm>
        <a:prstGeom prst="rect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rent: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Median rent value.</a:t>
          </a:r>
        </a:p>
      </dsp:txBody>
      <dsp:txXfrm>
        <a:off x="6341591" y="356548"/>
        <a:ext cx="1920619" cy="1152371"/>
      </dsp:txXfrm>
    </dsp:sp>
    <dsp:sp modelId="{97684984-3806-4F4D-B295-F4B249C8435B}">
      <dsp:nvSpPr>
        <dsp:cNvPr id="0" name=""/>
        <dsp:cNvSpPr/>
      </dsp:nvSpPr>
      <dsp:spPr>
        <a:xfrm>
          <a:off x="8454273" y="356548"/>
          <a:ext cx="1920619" cy="115237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interest_rate: Interest rate.</a:t>
          </a:r>
        </a:p>
      </dsp:txBody>
      <dsp:txXfrm>
        <a:off x="8454273" y="356548"/>
        <a:ext cx="1920619" cy="1152371"/>
      </dsp:txXfrm>
    </dsp:sp>
    <dsp:sp modelId="{257BE5C5-E22B-4C43-A79C-2F9FF331F2C1}">
      <dsp:nvSpPr>
        <dsp:cNvPr id="0" name=""/>
        <dsp:cNvSpPr/>
      </dsp:nvSpPr>
      <dsp:spPr>
        <a:xfrm>
          <a:off x="1059888" y="1700981"/>
          <a:ext cx="1920619" cy="1152371"/>
        </a:xfrm>
        <a:prstGeom prst="rect">
          <a:avLst/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cp_index: Consumer Price Index.</a:t>
          </a:r>
        </a:p>
      </dsp:txBody>
      <dsp:txXfrm>
        <a:off x="1059888" y="1700981"/>
        <a:ext cx="1920619" cy="1152371"/>
      </dsp:txXfrm>
    </dsp:sp>
    <dsp:sp modelId="{49FB0267-9273-4A14-BDB9-740A76E6246F}">
      <dsp:nvSpPr>
        <dsp:cNvPr id="0" name=""/>
        <dsp:cNvSpPr/>
      </dsp:nvSpPr>
      <dsp:spPr>
        <a:xfrm>
          <a:off x="3172569" y="1700981"/>
          <a:ext cx="1920619" cy="1152371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inflation: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Inflation rate.</a:t>
          </a:r>
        </a:p>
      </dsp:txBody>
      <dsp:txXfrm>
        <a:off x="3172569" y="1700981"/>
        <a:ext cx="1920619" cy="1152371"/>
      </dsp:txXfrm>
    </dsp:sp>
    <dsp:sp modelId="{7A0F75F2-13AC-4F70-8B27-4B9F8CDC8D23}">
      <dsp:nvSpPr>
        <dsp:cNvPr id="0" name=""/>
        <dsp:cNvSpPr/>
      </dsp:nvSpPr>
      <dsp:spPr>
        <a:xfrm>
          <a:off x="5285250" y="1700981"/>
          <a:ext cx="1920619" cy="1152371"/>
        </a:xfrm>
        <a:prstGeom prst="rect">
          <a:avLst/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total_pops</a:t>
          </a:r>
          <a:r>
            <a:rPr lang="en-US" sz="1800" kern="1200" dirty="0"/>
            <a:t>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population.</a:t>
          </a:r>
        </a:p>
      </dsp:txBody>
      <dsp:txXfrm>
        <a:off x="5285250" y="1700981"/>
        <a:ext cx="1920619" cy="1152371"/>
      </dsp:txXfrm>
    </dsp:sp>
    <dsp:sp modelId="{AC8B5A62-EC5B-4A2B-B9DA-675EC291BE8B}">
      <dsp:nvSpPr>
        <dsp:cNvPr id="0" name=""/>
        <dsp:cNvSpPr/>
      </dsp:nvSpPr>
      <dsp:spPr>
        <a:xfrm>
          <a:off x="7397932" y="1700981"/>
          <a:ext cx="1920619" cy="115237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unemployed_pct: Unemployment percentage.</a:t>
          </a:r>
        </a:p>
      </dsp:txBody>
      <dsp:txXfrm>
        <a:off x="7397932" y="1700981"/>
        <a:ext cx="1920619" cy="1152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E9E99-8F81-4F83-BAF8-1CC4D01F692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C391-27A3-4457-95B7-A3C17346658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 Regression: Simple, interpretable, good for linear relationships.</a:t>
          </a:r>
        </a:p>
      </dsp:txBody>
      <dsp:txXfrm>
        <a:off x="378614" y="886531"/>
        <a:ext cx="2810360" cy="1744948"/>
      </dsp:txXfrm>
    </dsp:sp>
    <dsp:sp modelId="{2EB25026-AA5B-4BAD-8C5C-99AB409E4EA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C97CC-0C4B-4007-8AFB-20910A877C0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Captures non-linear relationships, robust, handles large datasets well.</a:t>
          </a:r>
        </a:p>
      </dsp:txBody>
      <dsp:txXfrm>
        <a:off x="3946203" y="886531"/>
        <a:ext cx="2810360" cy="1744948"/>
      </dsp:txXfrm>
    </dsp:sp>
    <dsp:sp modelId="{5810D218-191D-41A3-8AEC-4893931E351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D0A24-6FF3-4150-A413-5029F994B7D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XGBoost</a:t>
          </a:r>
          <a:r>
            <a:rPr lang="en-US" sz="2000" kern="1200" dirty="0"/>
            <a:t>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accuracy, handles missing values, flexible with various hyperparameters.</a:t>
          </a:r>
        </a:p>
      </dsp:txBody>
      <dsp:txXfrm>
        <a:off x="7513791" y="886531"/>
        <a:ext cx="2810360" cy="1744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95A2-D37F-4EBC-9AC9-DCE7CD4F703E}">
      <dsp:nvSpPr>
        <dsp:cNvPr id="0" name=""/>
        <dsp:cNvSpPr/>
      </dsp:nvSpPr>
      <dsp:spPr>
        <a:xfrm>
          <a:off x="0" y="522925"/>
          <a:ext cx="1037844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EFF08-1D1E-4756-B7A2-CF1305723C16}">
      <dsp:nvSpPr>
        <dsp:cNvPr id="0" name=""/>
        <dsp:cNvSpPr/>
      </dsp:nvSpPr>
      <dsp:spPr>
        <a:xfrm>
          <a:off x="518922" y="212965"/>
          <a:ext cx="726490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Cross-Validation: 5-fold cross-validation for robustness.</a:t>
          </a:r>
        </a:p>
      </dsp:txBody>
      <dsp:txXfrm>
        <a:off x="549184" y="243227"/>
        <a:ext cx="7204384" cy="559396"/>
      </dsp:txXfrm>
    </dsp:sp>
    <dsp:sp modelId="{CC66C81D-EA1D-4101-A1A4-B873DF169EF9}">
      <dsp:nvSpPr>
        <dsp:cNvPr id="0" name=""/>
        <dsp:cNvSpPr/>
      </dsp:nvSpPr>
      <dsp:spPr>
        <a:xfrm>
          <a:off x="0" y="1475486"/>
          <a:ext cx="1037844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82" tIns="437388" rIns="80548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n_estimators: 100 trees for balance between performance and computational efficiency.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random_state: 42 for reproducibility.</a:t>
          </a:r>
        </a:p>
      </dsp:txBody>
      <dsp:txXfrm>
        <a:off x="0" y="1475486"/>
        <a:ext cx="10378440" cy="1521449"/>
      </dsp:txXfrm>
    </dsp:sp>
    <dsp:sp modelId="{10191161-379F-41E1-841F-61A3EE44A07A}">
      <dsp:nvSpPr>
        <dsp:cNvPr id="0" name=""/>
        <dsp:cNvSpPr/>
      </dsp:nvSpPr>
      <dsp:spPr>
        <a:xfrm>
          <a:off x="518922" y="1165525"/>
          <a:ext cx="7264908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Hyperparameters:</a:t>
          </a:r>
        </a:p>
      </dsp:txBody>
      <dsp:txXfrm>
        <a:off x="549184" y="1195787"/>
        <a:ext cx="7204384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FF43D-9FB4-4AF8-90DC-351311695FB5}">
      <dsp:nvSpPr>
        <dsp:cNvPr id="0" name=""/>
        <dsp:cNvSpPr/>
      </dsp:nvSpPr>
      <dsp:spPr>
        <a:xfrm>
          <a:off x="0" y="383650"/>
          <a:ext cx="103784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00750-1AF1-496F-9CB0-90DB145E55CE}">
      <dsp:nvSpPr>
        <dsp:cNvPr id="0" name=""/>
        <dsp:cNvSpPr/>
      </dsp:nvSpPr>
      <dsp:spPr>
        <a:xfrm>
          <a:off x="518922" y="44170"/>
          <a:ext cx="726490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Metrics: R-squared, MAE, RMSE.</a:t>
          </a:r>
        </a:p>
      </dsp:txBody>
      <dsp:txXfrm>
        <a:off x="552066" y="77314"/>
        <a:ext cx="7198620" cy="612672"/>
      </dsp:txXfrm>
    </dsp:sp>
    <dsp:sp modelId="{8CCA35BF-AFB7-46DB-80B4-F2B56F8ADF53}">
      <dsp:nvSpPr>
        <dsp:cNvPr id="0" name=""/>
        <dsp:cNvSpPr/>
      </dsp:nvSpPr>
      <dsp:spPr>
        <a:xfrm>
          <a:off x="0" y="1426930"/>
          <a:ext cx="1037844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82" tIns="479044" rIns="8054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 accuracy with R-squared of 0.9988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MAE of 1817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RMSE of 4093.</a:t>
          </a:r>
        </a:p>
      </dsp:txBody>
      <dsp:txXfrm>
        <a:off x="0" y="1426930"/>
        <a:ext cx="10378440" cy="1738800"/>
      </dsp:txXfrm>
    </dsp:sp>
    <dsp:sp modelId="{3D8E8D02-1A0B-4D38-8775-4AF83668F3E7}">
      <dsp:nvSpPr>
        <dsp:cNvPr id="0" name=""/>
        <dsp:cNvSpPr/>
      </dsp:nvSpPr>
      <dsp:spPr>
        <a:xfrm>
          <a:off x="518922" y="1087450"/>
          <a:ext cx="7264908" cy="6789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Performance: </a:t>
          </a:r>
        </a:p>
      </dsp:txBody>
      <dsp:txXfrm>
        <a:off x="552066" y="1120594"/>
        <a:ext cx="719862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FBBE-9B49-44A7-B3C3-C4B54FD23CE7}">
      <dsp:nvSpPr>
        <dsp:cNvPr id="0" name=""/>
        <dsp:cNvSpPr/>
      </dsp:nvSpPr>
      <dsp:spPr>
        <a:xfrm>
          <a:off x="810" y="0"/>
          <a:ext cx="3283803" cy="3209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model provides high accuracy in predicting median housing prices with the dataset</a:t>
          </a:r>
        </a:p>
      </dsp:txBody>
      <dsp:txXfrm>
        <a:off x="810" y="1283960"/>
        <a:ext cx="3283803" cy="1925941"/>
      </dsp:txXfrm>
    </dsp:sp>
    <dsp:sp modelId="{F56F5E9A-8A06-452F-B857-E5FAB7172072}">
      <dsp:nvSpPr>
        <dsp:cNvPr id="0" name=""/>
        <dsp:cNvSpPr/>
      </dsp:nvSpPr>
      <dsp:spPr>
        <a:xfrm>
          <a:off x="810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10" y="0"/>
        <a:ext cx="3283803" cy="1283960"/>
      </dsp:txXfrm>
    </dsp:sp>
    <dsp:sp modelId="{FF9CBDE1-9652-4FFD-BB73-513DF09EB696}">
      <dsp:nvSpPr>
        <dsp:cNvPr id="0" name=""/>
        <dsp:cNvSpPr/>
      </dsp:nvSpPr>
      <dsp:spPr>
        <a:xfrm>
          <a:off x="3547318" y="0"/>
          <a:ext cx="3283803" cy="3209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Useful tool for stakeholders to make informed decisions and anticipate market trends</a:t>
          </a:r>
        </a:p>
      </dsp:txBody>
      <dsp:txXfrm>
        <a:off x="3547318" y="1283960"/>
        <a:ext cx="3283803" cy="1925941"/>
      </dsp:txXfrm>
    </dsp:sp>
    <dsp:sp modelId="{50126B90-54D3-46AF-B0E5-125214377C64}">
      <dsp:nvSpPr>
        <dsp:cNvPr id="0" name=""/>
        <dsp:cNvSpPr/>
      </dsp:nvSpPr>
      <dsp:spPr>
        <a:xfrm>
          <a:off x="3547318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47318" y="0"/>
        <a:ext cx="3283803" cy="1283960"/>
      </dsp:txXfrm>
    </dsp:sp>
    <dsp:sp modelId="{37D63D43-6EA4-4FA7-A949-32408A06EFC6}">
      <dsp:nvSpPr>
        <dsp:cNvPr id="0" name=""/>
        <dsp:cNvSpPr/>
      </dsp:nvSpPr>
      <dsp:spPr>
        <a:xfrm>
          <a:off x="7093825" y="0"/>
          <a:ext cx="3283803" cy="3209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model needs sophisticated assumption for future data</a:t>
          </a:r>
        </a:p>
      </dsp:txBody>
      <dsp:txXfrm>
        <a:off x="7093825" y="1283960"/>
        <a:ext cx="3283803" cy="1925941"/>
      </dsp:txXfrm>
    </dsp:sp>
    <dsp:sp modelId="{D55E843C-417A-4E6A-81E7-DF9D37B0D513}">
      <dsp:nvSpPr>
        <dsp:cNvPr id="0" name=""/>
        <dsp:cNvSpPr/>
      </dsp:nvSpPr>
      <dsp:spPr>
        <a:xfrm>
          <a:off x="7093825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93825" y="0"/>
        <a:ext cx="3283803" cy="128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49CFF-1479-4B37-A1A9-DE3BB03D8D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85416-B56D-4D92-A77A-DCE1F8DD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E54A-87A7-717F-16EB-33AB618A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C50CF-AC2B-FBD8-B0EC-D2F94AC7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E342-B247-C298-8171-074F86C4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BA46-B5E8-3BC2-B684-A54EAEF0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36FD-2442-64D9-5FF3-23AA002A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6745-3F3B-0BCE-5EA6-C3467239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2504-D19C-66F1-903A-346CD4BB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BD94-5F85-FD10-EAB6-5B67890E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FBAE-5F58-A77A-F28B-0B5440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8AD2-A767-E5B6-93AD-875B018C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163C5-DF40-51BA-14E9-048CA180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6430-2A0F-B9D1-398D-2772CA9C1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49DD-B446-3E24-A2FD-413245DE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3116-A43C-80DF-2763-D3DECA66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D961-B1A5-529E-FBE2-FDDA7C94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9DF-B829-74EB-E1EA-B28895AD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A216-87F7-8381-DB4F-84BAD869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DB4F-917D-0AB0-36F7-8F522960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E57-28A0-AC83-F587-077688D5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ACBB-CF7C-1129-27DC-71B83094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9971-804D-E397-AC68-D7EFE7E7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6F2AE-56D9-CE44-3813-16CE31BA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D1BD-9E52-AB96-741D-C9960CA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420D-E45F-DCD6-9E36-59DDDEF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4A76-488C-95A9-F7B9-4A7A8F1A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ED3-71BA-505A-2274-65D488E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6F50-429A-E218-95C6-AFC030D7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E34F-E904-5E33-DE3C-B383B055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FEC5C-B4F5-9116-845A-2BD45B0B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6E091-B915-40D0-E88B-08BAE298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97F2-723B-F903-BBDE-EDE3840D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2C76-3206-2009-02C0-4CA29196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31B4-4242-5031-08E5-E368C86E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67C08-0481-60F5-3009-38EAC8F5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5F215-35A5-02F0-260E-499B7CBF7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03872-A1A5-E7DB-5CBD-ED19045C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2160F-02A4-D71D-F8B6-0D49D770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7CFCE-89A6-2DF4-5DBA-C656013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13C06-11C3-276B-2B1F-E79A7B7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31E-4C8C-F959-B78B-15BA5169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7277E-DEED-3880-A5B3-D3228DE3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CA5B-B02C-5C42-8FB9-2EC0DF99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5D9B5-DE11-F58C-7F0E-8D5EA0F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719B5-E199-836C-9F8E-6BE86611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428A-2368-19E1-A701-9186352A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971B8-05E0-D8F3-4B8C-D7C1E3A3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D73D-7BAC-A7CB-EE7A-624D38E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196A-8889-EAFF-4DB6-75CB78A9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BA12-B68A-FBB5-8524-57562BC2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C171-2A32-DAE0-4EC3-E77663EB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7A1CF-10B0-8DFD-7086-ED1CEA40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58A0-9523-E0E5-31CC-D1438FA3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F0B1-FF65-2CFF-2AD7-6045252A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5800B-26D8-F782-5B1E-C3D5CEAD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EE54D-C58A-1733-B8FB-E77AD75E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18EC-7A25-D71A-E9B1-9CEC611E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921D-81DC-9F29-9135-D247E670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1B54F-718D-EC00-BBAB-29E72BCF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5F285-3FF6-C14F-6C70-6F84B340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FB0A-4BF4-F2CE-0DF1-7CD185BF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C11E-19EC-EA8A-936D-C50FD1AF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5ED5A-3484-42CA-919D-F0A0EF0096B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2F2F-5BB4-EEA9-CD87-29F234E1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CAB2-4E24-997D-F58C-DCAC36905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A9A2B-E6A9-4223-B07E-A151F009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4B8EC-8728-4BBA-0230-54F44C280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Predicting USA Median Housing Prices by State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7A340-CA49-4914-4273-962880C1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DSC680-T302 Applied Data Science</a:t>
            </a:r>
          </a:p>
          <a:p>
            <a:pPr algn="l"/>
            <a:r>
              <a:rPr lang="en-US"/>
              <a:t>Jubyung Ha</a:t>
            </a:r>
            <a:endParaRPr lang="en-US" dirty="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9679C4AF-F43B-DA13-BB65-01F0AA5A7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ouse">
            <a:extLst>
              <a:ext uri="{FF2B5EF4-FFF2-40B4-BE49-F238E27FC236}">
                <a16:creationId xmlns:a16="http://schemas.microsoft.com/office/drawing/2014/main" id="{754ED39B-65B1-4029-B7F6-801650D8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03"/>
    </mc:Choice>
    <mc:Fallback>
      <p:transition spd="slow" advTm="91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 Evaluation – Random Forest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74FB7A0-8FF3-C904-AFBC-84E448C07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84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82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Future Data Generation Assumptions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3D2E-5F27-9E72-2C7E-06A8A2A0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3094650"/>
            <a:ext cx="5124863" cy="312465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Rent increases by 300 units.</a:t>
            </a:r>
          </a:p>
          <a:p>
            <a:pPr lvl="1"/>
            <a:r>
              <a:rPr lang="en-US" dirty="0"/>
              <a:t>Slight decrease in interest rates by 0.5.</a:t>
            </a:r>
          </a:p>
          <a:p>
            <a:pPr lvl="1"/>
            <a:r>
              <a:rPr lang="en-US" dirty="0"/>
              <a:t>CPI index increases by 10 units.</a:t>
            </a:r>
          </a:p>
          <a:p>
            <a:pPr lvl="1"/>
            <a:r>
              <a:rPr lang="en-US" dirty="0"/>
              <a:t>Inflation increases by 0.1.</a:t>
            </a:r>
          </a:p>
          <a:p>
            <a:pPr lvl="1"/>
            <a:r>
              <a:rPr lang="en-US" dirty="0"/>
              <a:t>Population grows by 300,000.</a:t>
            </a:r>
          </a:p>
          <a:p>
            <a:pPr lvl="1"/>
            <a:r>
              <a:rPr lang="en-US" dirty="0"/>
              <a:t>Unemployment rate decreases by 0.5%.</a:t>
            </a:r>
          </a:p>
          <a:p>
            <a:endParaRPr 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BDDD7-7993-6D03-3372-B28C00EE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75" y="2630383"/>
            <a:ext cx="5943600" cy="373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E8EF7E5-3706-8AE1-1B7A-6E4B28474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6568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3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Limitations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57C83-824A-1D09-0555-63DD41F85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2607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87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Challenges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DF35C-C975-4FDD-B2E2-2B42C01BF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86503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66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 Future Uses/Additional Applications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A4ECC39-12A3-8757-03FE-1E2678AFD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0587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13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Recommendations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EA6EB-E1D1-8463-FBFE-DD9A9577D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15722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90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3D2E-5F27-9E72-2C7E-06A8A2A0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Google Cloud:</a:t>
            </a:r>
          </a:p>
          <a:p>
            <a:pPr lvl="1"/>
            <a:r>
              <a:rPr lang="en-US"/>
              <a:t>Data processing in BigQuery.</a:t>
            </a:r>
          </a:p>
          <a:p>
            <a:pPr lvl="1"/>
            <a:r>
              <a:rPr lang="en-US"/>
              <a:t>Model development and training using AI Platform.</a:t>
            </a:r>
          </a:p>
          <a:p>
            <a:pPr lvl="1"/>
            <a:r>
              <a:rPr lang="en-US"/>
              <a:t>Deployment with AI Platform Prediction.</a:t>
            </a:r>
          </a:p>
          <a:p>
            <a:pPr lvl="1"/>
            <a:r>
              <a:rPr lang="en-US"/>
              <a:t>Continuous monitoring with Stackdriver.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7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Ethical Assessment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DB132-950A-D8AE-126B-BE6D1801A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2242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89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7573D2E-5F27-9E72-2C7E-06A8A2A0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709" y="1088390"/>
            <a:ext cx="4971824" cy="468058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000" dirty="0"/>
              <a:t>Why did you choose the specific machine learning algorithms (e.g., Linear Regression, Random Forest, </a:t>
            </a:r>
            <a:r>
              <a:rPr lang="en-US" sz="2000" dirty="0" err="1"/>
              <a:t>XGBoost</a:t>
            </a:r>
            <a:r>
              <a:rPr lang="en-US" sz="2000" dirty="0"/>
              <a:t>) for this project?</a:t>
            </a:r>
          </a:p>
          <a:p>
            <a:r>
              <a:rPr lang="en-US" sz="2000" dirty="0"/>
              <a:t>Can you explain the data preprocessing steps and why they are necessary?</a:t>
            </a:r>
          </a:p>
          <a:p>
            <a:r>
              <a:rPr lang="en-US" sz="2000" dirty="0"/>
              <a:t>Which features were found to be the most important in predicting housing prices?</a:t>
            </a:r>
          </a:p>
          <a:p>
            <a:r>
              <a:rPr lang="en-US" sz="2000" dirty="0"/>
              <a:t>How did you evaluate the performance of your model, and what metrics did you use?</a:t>
            </a:r>
          </a:p>
          <a:p>
            <a:r>
              <a:rPr lang="en-US" sz="2000" dirty="0"/>
              <a:t>What steps did you take to ensure the model does not overfit the training data?</a:t>
            </a:r>
          </a:p>
          <a:p>
            <a:r>
              <a:rPr lang="en-US" sz="2000" dirty="0"/>
              <a:t>How did you generate the future data for the predictions?</a:t>
            </a:r>
          </a:p>
          <a:p>
            <a:r>
              <a:rPr lang="en-US" sz="2000" dirty="0"/>
              <a:t>An R-squared value of 0.9988 is very high. Could this indicate overfitting, and how did you address it?</a:t>
            </a:r>
          </a:p>
          <a:p>
            <a:r>
              <a:rPr lang="en-US" sz="2000" dirty="0"/>
              <a:t>How can this model be applied in real-world scenarios by stakeholders in the housing market?</a:t>
            </a:r>
          </a:p>
          <a:p>
            <a:r>
              <a:rPr lang="en-US" sz="2000" dirty="0"/>
              <a:t>What assumptions did you make during this project, and what are the limitations of your model?</a:t>
            </a:r>
          </a:p>
          <a:p>
            <a:r>
              <a:rPr lang="en-US" sz="2000" dirty="0"/>
              <a:t>What ethical considerations did you take into account while developing this model?</a:t>
            </a:r>
          </a:p>
        </p:txBody>
      </p:sp>
    </p:spTree>
    <p:extLst>
      <p:ext uri="{BB962C8B-B14F-4D97-AF65-F5344CB8AC3E}">
        <p14:creationId xmlns:p14="http://schemas.microsoft.com/office/powerpoint/2010/main" val="254276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083A2-FEA7-D66C-BCF6-F7DE8C9F0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2795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0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3D2E-5F27-9E72-2C7E-06A8A2A0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/>
              <a:t>Das, S., Karam, P., &amp; Subramanian, S. (2020). The impact of macroeconomic factors on the housing market: Evidence from the USA.</a:t>
            </a:r>
          </a:p>
          <a:p>
            <a:r>
              <a:rPr lang="en-US" sz="2000"/>
              <a:t>Eversole, T. (2023). Understanding the Influence of Economic Indicators on the Real Estate Market.</a:t>
            </a:r>
          </a:p>
          <a:p>
            <a:r>
              <a:rPr lang="en-US" sz="2000"/>
              <a:t>Kara, G., &amp; Yilmaz, K. (2021). The effects of macroeconomic indicators on housing prices in Turkey.</a:t>
            </a:r>
          </a:p>
          <a:p>
            <a:r>
              <a:rPr lang="en-US" sz="2000"/>
              <a:t>ScienceGate. (2021). Impact of macroeconomic indicators on housing prices.</a:t>
            </a:r>
          </a:p>
          <a:p>
            <a:r>
              <a:rPr lang="en-US" sz="2000"/>
              <a:t>U.S. Department of Housing and Urban Development (HUD). (2023). Comprehensive Housing Market Analyses Archive.</a:t>
            </a:r>
          </a:p>
          <a:p>
            <a:endParaRPr lang="en-US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Business Problem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F8B84-1EEA-D57A-6B6B-60B64327E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6716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8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Background/History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83F2B-1FE1-0180-84DA-5FC74CB6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87435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0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Explanation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C68CB5-04F8-3021-9C12-D955978BB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0457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Dictionary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1ECED-CD62-A234-F2C9-2EA3D2A6E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603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70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Methods - Model Selection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A1D41-7B2F-2B4A-F065-93538818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6438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48D8C9B-0E56-4B77-4BD1-BEC71ED75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654" y="5870445"/>
            <a:ext cx="409170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 Methods - Cross-Validation &amp; Hyperparameter Tuning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A30A0A0-8E6E-31E8-2637-11A53C1B4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4152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3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B7725-5ABA-34DE-71CE-1485025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 Analysis - Exploratory Data Analysis (EDA)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9157-9F30-8419-09A8-651EB9A810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2" y="2805125"/>
            <a:ext cx="5126396" cy="33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A0051C-C4BF-50D9-696D-6FC773E2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80121"/>
            <a:ext cx="4927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1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908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Predicting USA Median Housing Prices by State Using Machine Learning</vt:lpstr>
      <vt:lpstr>Executive Summary</vt:lpstr>
      <vt:lpstr>Business Problem</vt:lpstr>
      <vt:lpstr>Background/History</vt:lpstr>
      <vt:lpstr>Data Explanation</vt:lpstr>
      <vt:lpstr>Data Dictionary</vt:lpstr>
      <vt:lpstr>Methods - Model Selection</vt:lpstr>
      <vt:lpstr> Methods - Cross-Validation &amp; Hyperparameter Tuning</vt:lpstr>
      <vt:lpstr> Analysis - Exploratory Data Analysis (EDA)</vt:lpstr>
      <vt:lpstr>Model Evaluation – Random Forest</vt:lpstr>
      <vt:lpstr>Future Data Generation Assumptions &amp; Prediction</vt:lpstr>
      <vt:lpstr>Conclusion</vt:lpstr>
      <vt:lpstr>Limitations</vt:lpstr>
      <vt:lpstr>Challenges</vt:lpstr>
      <vt:lpstr> Future Uses/Additional Applications</vt:lpstr>
      <vt:lpstr>Recommendations</vt:lpstr>
      <vt:lpstr> Implementation Plan</vt:lpstr>
      <vt:lpstr>Ethical Assessment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Ha</dc:creator>
  <cp:lastModifiedBy>James Ha</cp:lastModifiedBy>
  <cp:revision>2</cp:revision>
  <dcterms:created xsi:type="dcterms:W3CDTF">2024-06-30T22:48:47Z</dcterms:created>
  <dcterms:modified xsi:type="dcterms:W3CDTF">2024-07-01T01:53:40Z</dcterms:modified>
</cp:coreProperties>
</file>