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2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64B8-B307-0B48-88C3-FE41B055BE0F}" type="datetimeFigureOut">
              <a:rPr lang="en-US" smtClean="0"/>
              <a:t>17/3/15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699A-85F8-214A-9701-328D3A39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threejs.org/examples/webgl_loader_md2_contro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MD2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err="1" smtClean="0"/>
              <a:t>threejs</a:t>
            </a:r>
            <a:r>
              <a:rPr lang="en-US" dirty="0" smtClean="0"/>
              <a:t>/examples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811" b="1811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813082" y="19587"/>
            <a:ext cx="6718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https://threejs.org/examples/webgl_loader_md2_control.html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code</a:t>
            </a:r>
          </a:p>
          <a:p>
            <a:r>
              <a:rPr lang="en-US" dirty="0" smtClean="0"/>
              <a:t>Replace with single </a:t>
            </a:r>
            <a:r>
              <a:rPr lang="en-US" dirty="0" err="1" smtClean="0"/>
              <a:t>Laalaa</a:t>
            </a:r>
            <a:r>
              <a:rPr lang="en-US" dirty="0" smtClean="0"/>
              <a:t>, </a:t>
            </a:r>
            <a:r>
              <a:rPr lang="en-US" smtClean="0"/>
              <a:t>with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038"/>
            <a:ext cx="25146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038"/>
            <a:ext cx="4572000" cy="377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62100"/>
            <a:ext cx="38989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64824"/>
            <a:ext cx="50546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571342"/>
            <a:ext cx="2298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25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MD2 Loader</vt:lpstr>
      <vt:lpstr>Reference threejs/examples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MD2 Loader</dc:title>
  <dc:creator>Jmchen</dc:creator>
  <cp:lastModifiedBy>Jmchen</cp:lastModifiedBy>
  <cp:revision>3</cp:revision>
  <dcterms:created xsi:type="dcterms:W3CDTF">2017-03-13T13:05:23Z</dcterms:created>
  <dcterms:modified xsi:type="dcterms:W3CDTF">2017-03-15T12:03:03Z</dcterms:modified>
</cp:coreProperties>
</file>