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73" r:id="rId4"/>
    <p:sldId id="263" r:id="rId5"/>
    <p:sldId id="256" r:id="rId6"/>
    <p:sldId id="260" r:id="rId7"/>
    <p:sldId id="261" r:id="rId8"/>
    <p:sldId id="262" r:id="rId9"/>
    <p:sldId id="257" r:id="rId10"/>
    <p:sldId id="264" r:id="rId11"/>
    <p:sldId id="274" r:id="rId12"/>
    <p:sldId id="265" r:id="rId13"/>
    <p:sldId id="269" r:id="rId14"/>
    <p:sldId id="270" r:id="rId15"/>
    <p:sldId id="266" r:id="rId16"/>
    <p:sldId id="275" r:id="rId17"/>
    <p:sldId id="267" r:id="rId18"/>
    <p:sldId id="268" r:id="rId19"/>
  </p:sldIdLst>
  <p:sldSz cx="9144000" cy="6858000" type="screen4x3"/>
  <p:notesSz cx="7086600" cy="1022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3EAD"/>
    <a:srgbClr val="FF00FF"/>
    <a:srgbClr val="0066FF"/>
    <a:srgbClr val="00FF00"/>
    <a:srgbClr val="FF7C80"/>
    <a:srgbClr val="EA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>
        <p:scale>
          <a:sx n="80" d="100"/>
          <a:sy n="80" d="100"/>
        </p:scale>
        <p:origin x="136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249-342B-4E89-A673-221E21977739}" type="datetimeFigureOut">
              <a:rPr lang="zh-TW" altLang="en-US" smtClean="0"/>
              <a:t>2015/8/12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7CE-AEF4-4E92-9756-2DDA2EFA2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14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249-342B-4E89-A673-221E21977739}" type="datetimeFigureOut">
              <a:rPr lang="zh-TW" altLang="en-US" smtClean="0"/>
              <a:t>2015/8/12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7CE-AEF4-4E92-9756-2DDA2EFA2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1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249-342B-4E89-A673-221E21977739}" type="datetimeFigureOut">
              <a:rPr lang="zh-TW" altLang="en-US" smtClean="0"/>
              <a:t>2015/8/12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7CE-AEF4-4E92-9756-2DDA2EFA2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94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249-342B-4E89-A673-221E21977739}" type="datetimeFigureOut">
              <a:rPr lang="zh-TW" altLang="en-US" smtClean="0"/>
              <a:t>2015/8/12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7CE-AEF4-4E92-9756-2DDA2EFA2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92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249-342B-4E89-A673-221E21977739}" type="datetimeFigureOut">
              <a:rPr lang="zh-TW" altLang="en-US" smtClean="0"/>
              <a:t>2015/8/12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7CE-AEF4-4E92-9756-2DDA2EFA2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6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249-342B-4E89-A673-221E21977739}" type="datetimeFigureOut">
              <a:rPr lang="zh-TW" altLang="en-US" smtClean="0"/>
              <a:t>2015/8/12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7CE-AEF4-4E92-9756-2DDA2EFA2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35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249-342B-4E89-A673-221E21977739}" type="datetimeFigureOut">
              <a:rPr lang="zh-TW" altLang="en-US" smtClean="0"/>
              <a:t>2015/8/12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7CE-AEF4-4E92-9756-2DDA2EFA2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58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249-342B-4E89-A673-221E21977739}" type="datetimeFigureOut">
              <a:rPr lang="zh-TW" altLang="en-US" smtClean="0"/>
              <a:t>2015/8/12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7CE-AEF4-4E92-9756-2DDA2EFA2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6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249-342B-4E89-A673-221E21977739}" type="datetimeFigureOut">
              <a:rPr lang="zh-TW" altLang="en-US" smtClean="0"/>
              <a:t>2015/8/12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7CE-AEF4-4E92-9756-2DDA2EFA2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30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249-342B-4E89-A673-221E21977739}" type="datetimeFigureOut">
              <a:rPr lang="zh-TW" altLang="en-US" smtClean="0"/>
              <a:t>2015/8/12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7CE-AEF4-4E92-9756-2DDA2EFA2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67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249-342B-4E89-A673-221E21977739}" type="datetimeFigureOut">
              <a:rPr lang="zh-TW" altLang="en-US" smtClean="0"/>
              <a:t>2015/8/12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7CE-AEF4-4E92-9756-2DDA2EFA2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69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C249-342B-4E89-A673-221E21977739}" type="datetimeFigureOut">
              <a:rPr lang="zh-TW" altLang="en-US" smtClean="0"/>
              <a:t>2015/8/12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F7CE-AEF4-4E92-9756-2DDA2EFA2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23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blobgames.com/grids/hexagon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-cs-students.stanford.edu/~amitp/game-programming/grids/" TargetMode="External"/><Relationship Id="rId2" Type="http://schemas.openxmlformats.org/officeDocument/2006/relationships/hyperlink" Target="http://www.redblobgames.com/grids/hexag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dblobgames.com/grids/hexagons/codegen/output/lib.js" TargetMode="External"/><Relationship Id="rId4" Type="http://schemas.openxmlformats.org/officeDocument/2006/relationships/hyperlink" Target="http://www.redblobgames.com/grids/hexagons/implementation.html#offse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Hexagonal Grids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Reference: </a:t>
            </a:r>
            <a:r>
              <a:rPr lang="en-US" altLang="zh-TW" dirty="0">
                <a:hlinkClick r:id="rId2"/>
              </a:rPr>
              <a:t>http://www.redblobgames.com/grids/hexagons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59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Store Rhombus Map in 2D array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3900" y="585787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Rows  = 6</a:t>
            </a:r>
          </a:p>
          <a:p>
            <a:r>
              <a:rPr lang="en-US" altLang="zh-TW" dirty="0" smtClean="0"/>
              <a:t>Columns = 6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86141" y="5206484"/>
            <a:ext cx="13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Array [6] [6]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08641"/>
            <a:ext cx="5676900" cy="40671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25" y="1649672"/>
            <a:ext cx="36099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Store Rectangular Map in 2D array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71626"/>
            <a:ext cx="4667250" cy="41148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940" y="1809750"/>
            <a:ext cx="4464909" cy="335280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23900" y="585787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Rows  = 6</a:t>
            </a:r>
          </a:p>
          <a:p>
            <a:r>
              <a:rPr lang="en-US" altLang="zh-TW" dirty="0" smtClean="0"/>
              <a:t>Columns = 6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86450" y="5391150"/>
            <a:ext cx="276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Array [6] [6 + floor((6-1)/2)]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3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Height Field in a Hex Grid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53881"/>
            <a:ext cx="7886700" cy="4351338"/>
          </a:xfrm>
        </p:spPr>
        <p:txBody>
          <a:bodyPr/>
          <a:lstStyle/>
          <a:p>
            <a:r>
              <a:rPr lang="en-US" altLang="zh-TW" dirty="0" smtClean="0"/>
              <a:t>Grid point in center of each hexagon</a:t>
            </a:r>
          </a:p>
          <a:p>
            <a:r>
              <a:rPr lang="en-US" altLang="zh-TW" dirty="0" smtClean="0"/>
              <a:t>Forms triangular mesh</a:t>
            </a:r>
          </a:p>
          <a:p>
            <a:pPr lvl="1"/>
            <a:r>
              <a:rPr lang="en-US" altLang="zh-TW" dirty="0" smtClean="0"/>
              <a:t>Compute normal vectors for each triangle and vertex </a:t>
            </a:r>
          </a:p>
          <a:p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2100369" y="3665219"/>
            <a:ext cx="4089400" cy="2540000"/>
            <a:chOff x="2420409" y="3771899"/>
            <a:chExt cx="4089400" cy="2540000"/>
          </a:xfrm>
        </p:grpSpPr>
        <p:graphicFrame>
          <p:nvGraphicFramePr>
            <p:cNvPr id="4" name="物件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6145359"/>
                </p:ext>
              </p:extLst>
            </p:nvPr>
          </p:nvGraphicFramePr>
          <p:xfrm>
            <a:off x="2420409" y="3771899"/>
            <a:ext cx="4089400" cy="2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r:id="rId3" imgW="4088880" imgH="2539440" progId="">
                    <p:embed/>
                  </p:oleObj>
                </mc:Choice>
                <mc:Fallback>
                  <p:oleObj r:id="rId3" imgW="4088880" imgH="253944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20409" y="3771899"/>
                          <a:ext cx="4089400" cy="254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橢圓 4"/>
            <p:cNvSpPr/>
            <p:nvPr/>
          </p:nvSpPr>
          <p:spPr>
            <a:xfrm>
              <a:off x="2785534" y="4209414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5452534" y="4209414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4563534" y="4209414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674534" y="4209414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222414" y="4946014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5889414" y="4946014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5000414" y="4946014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4111414" y="4946014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2795694" y="5723254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5462694" y="5723254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4573694" y="5723254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684694" y="5723254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5" idx="5"/>
            </p:cNvCxnSpPr>
            <p:nvPr/>
          </p:nvCxnSpPr>
          <p:spPr>
            <a:xfrm>
              <a:off x="2899355" y="4323235"/>
              <a:ext cx="871543" cy="1513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endCxn id="15" idx="1"/>
            </p:cNvCxnSpPr>
            <p:nvPr/>
          </p:nvCxnSpPr>
          <p:spPr>
            <a:xfrm>
              <a:off x="3721680" y="4218304"/>
              <a:ext cx="871543" cy="152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endCxn id="14" idx="1"/>
            </p:cNvCxnSpPr>
            <p:nvPr/>
          </p:nvCxnSpPr>
          <p:spPr>
            <a:xfrm>
              <a:off x="4659575" y="4323235"/>
              <a:ext cx="822648" cy="141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endCxn id="10" idx="5"/>
            </p:cNvCxnSpPr>
            <p:nvPr/>
          </p:nvCxnSpPr>
          <p:spPr>
            <a:xfrm>
              <a:off x="5548575" y="4303706"/>
              <a:ext cx="454660" cy="75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6" idx="3"/>
              <a:endCxn id="15" idx="7"/>
            </p:cNvCxnSpPr>
            <p:nvPr/>
          </p:nvCxnSpPr>
          <p:spPr>
            <a:xfrm flipH="1">
              <a:off x="4687515" y="4323235"/>
              <a:ext cx="784548" cy="141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3808675" y="4350061"/>
              <a:ext cx="784548" cy="141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2878394" y="4323235"/>
              <a:ext cx="784548" cy="141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5" idx="6"/>
              <a:endCxn id="6" idx="2"/>
            </p:cNvCxnSpPr>
            <p:nvPr/>
          </p:nvCxnSpPr>
          <p:spPr>
            <a:xfrm>
              <a:off x="2918884" y="4276089"/>
              <a:ext cx="2533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13" idx="6"/>
              <a:endCxn id="14" idx="2"/>
            </p:cNvCxnSpPr>
            <p:nvPr/>
          </p:nvCxnSpPr>
          <p:spPr>
            <a:xfrm>
              <a:off x="2929044" y="5789929"/>
              <a:ext cx="2533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endCxn id="10" idx="2"/>
            </p:cNvCxnSpPr>
            <p:nvPr/>
          </p:nvCxnSpPr>
          <p:spPr>
            <a:xfrm>
              <a:off x="3263371" y="4975539"/>
              <a:ext cx="2626043" cy="37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10" idx="4"/>
              <a:endCxn id="14" idx="7"/>
            </p:cNvCxnSpPr>
            <p:nvPr/>
          </p:nvCxnSpPr>
          <p:spPr>
            <a:xfrm flipH="1">
              <a:off x="5576515" y="5079364"/>
              <a:ext cx="379574" cy="663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4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HashTable</a:t>
            </a:r>
            <a:r>
              <a:rPr lang="en-US" altLang="zh-TW" dirty="0" smtClean="0"/>
              <a:t> (rhombus)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01" y="2025969"/>
            <a:ext cx="5074341" cy="35671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773" y="1041978"/>
            <a:ext cx="3274039" cy="33745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42710" y="11499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99907" y="1156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71833" y="11709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2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129030" y="11778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3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562762" y="11639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4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019959" y="11709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5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742708" y="16071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6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99905" y="16140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7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671831" y="16281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8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129028" y="16350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9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62760" y="162119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10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19957" y="16281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11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939398" y="4662055"/>
            <a:ext cx="277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q,r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err="1" smtClean="0">
                <a:sym typeface="Wingdings" panose="05000000000000000000" pitchFamily="2" charset="2"/>
              </a:rPr>
              <a:t>vIDs</a:t>
            </a:r>
            <a:r>
              <a:rPr lang="en-US" altLang="zh-TW" dirty="0" smtClean="0">
                <a:sym typeface="Wingdings" panose="05000000000000000000" pitchFamily="2" charset="2"/>
              </a:rPr>
              <a:t>(q + r*columns) 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09201" y="6048375"/>
            <a:ext cx="411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 rhombus shape, every hex has a vertex.</a:t>
            </a:r>
          </a:p>
          <a:p>
            <a:r>
              <a:rPr lang="en-US" altLang="zh-TW" dirty="0" err="1" smtClean="0"/>
              <a:t>vIDs</a:t>
            </a:r>
            <a:r>
              <a:rPr lang="en-US" altLang="zh-TW" dirty="0" smtClean="0"/>
              <a:t> contains the vertex IDs.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35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6443905" y="4176513"/>
            <a:ext cx="13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Array [5] [8]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62886" y="5073527"/>
            <a:ext cx="2912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offset = floor ( (r-1)/2 );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q,r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" panose="05000000000000000000" pitchFamily="2" charset="2"/>
              </a:rPr>
              <a:t> (q’ = </a:t>
            </a:r>
            <a:r>
              <a:rPr lang="en-US" altLang="zh-TW" dirty="0" err="1" smtClean="0">
                <a:sym typeface="Wingdings" panose="05000000000000000000" pitchFamily="2" charset="2"/>
              </a:rPr>
              <a:t>q+offset</a:t>
            </a:r>
            <a:r>
              <a:rPr lang="en-US" altLang="zh-TW" dirty="0" smtClean="0">
                <a:sym typeface="Wingdings" panose="05000000000000000000" pitchFamily="2" charset="2"/>
              </a:rPr>
              <a:t>, r)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       </a:t>
            </a:r>
            <a:r>
              <a:rPr lang="en-US" altLang="zh-TW" dirty="0" err="1" smtClean="0">
                <a:sym typeface="Wingdings" panose="05000000000000000000" pitchFamily="2" charset="2"/>
              </a:rPr>
              <a:t>vIDs</a:t>
            </a:r>
            <a:r>
              <a:rPr lang="en-US" altLang="zh-TW" dirty="0" smtClean="0">
                <a:sym typeface="Wingdings" panose="05000000000000000000" pitchFamily="2" charset="2"/>
              </a:rPr>
              <a:t>(q’ + r * columns) </a:t>
            </a:r>
            <a:endParaRPr lang="zh-TW" altLang="en-US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HashTable</a:t>
            </a:r>
            <a:r>
              <a:rPr lang="en-US" altLang="zh-TW" dirty="0" smtClean="0"/>
              <a:t> (rectangular)</a:t>
            </a:r>
            <a:endParaRPr lang="zh-TW" altLang="en-US" dirty="0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210137"/>
              </p:ext>
            </p:extLst>
          </p:nvPr>
        </p:nvGraphicFramePr>
        <p:xfrm>
          <a:off x="0" y="1524004"/>
          <a:ext cx="4847606" cy="343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3" imgW="5942520" imgH="4215600" progId="">
                  <p:embed/>
                </p:oleObj>
              </mc:Choice>
              <mc:Fallback>
                <p:oleObj r:id="rId3" imgW="5942520" imgH="4215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524004"/>
                        <a:ext cx="4847606" cy="3438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316828"/>
              </p:ext>
            </p:extLst>
          </p:nvPr>
        </p:nvGraphicFramePr>
        <p:xfrm>
          <a:off x="4718031" y="1524004"/>
          <a:ext cx="4314843" cy="246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5" imgW="5625360" imgH="3212640" progId="">
                  <p:embed/>
                </p:oleObj>
              </mc:Choice>
              <mc:Fallback>
                <p:oleObj r:id="rId5" imgW="5625360" imgH="3212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8031" y="1524004"/>
                        <a:ext cx="4314843" cy="2464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185877" y="16350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43074" y="16419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15000" y="1656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2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72197" y="16629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3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05929" y="16490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4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463126" y="1656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5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20329" y="16681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6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377526" y="1675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7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204927" y="20731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8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662124" y="20800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9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094218" y="20941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10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591247" y="2101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11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24979" y="20872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12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482176" y="20941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13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939379" y="210627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14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396576" y="21132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15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265350" y="4935027"/>
            <a:ext cx="4774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vID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every row has exactly </a:t>
            </a:r>
            <a:r>
              <a:rPr lang="en-US" altLang="zh-TW" i="1" dirty="0" smtClean="0"/>
              <a:t>columns</a:t>
            </a:r>
            <a:r>
              <a:rPr lang="en-US" altLang="zh-TW" dirty="0" smtClean="0"/>
              <a:t> vertices</a:t>
            </a:r>
          </a:p>
          <a:p>
            <a:r>
              <a:rPr lang="en-US" altLang="zh-TW" dirty="0" smtClean="0"/>
              <a:t>First, set all (columns + offset) </a:t>
            </a:r>
            <a:r>
              <a:rPr lang="en-US" altLang="zh-TW" dirty="0" err="1" smtClean="0"/>
              <a:t>vID’s</a:t>
            </a:r>
            <a:r>
              <a:rPr lang="en-US" altLang="zh-TW" dirty="0" smtClean="0"/>
              <a:t> in a row to -1</a:t>
            </a:r>
          </a:p>
          <a:p>
            <a:r>
              <a:rPr lang="en-US" altLang="zh-TW" dirty="0" smtClean="0"/>
              <a:t>From first row (j = 0),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first “skip” (offset – floor(j/2)), </a:t>
            </a:r>
          </a:p>
          <a:p>
            <a:r>
              <a:rPr lang="en-US" altLang="zh-TW" dirty="0" smtClean="0"/>
              <a:t>    then start creating </a:t>
            </a:r>
            <a:r>
              <a:rPr lang="en-US" altLang="zh-TW" i="1" dirty="0" smtClean="0"/>
              <a:t>columns</a:t>
            </a:r>
            <a:r>
              <a:rPr lang="en-US" altLang="zh-TW" dirty="0" smtClean="0"/>
              <a:t> vertices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5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Amit (was a Stanford grad student) has many important resources on hex grid</a:t>
            </a:r>
          </a:p>
          <a:p>
            <a:pPr lvl="1"/>
            <a:r>
              <a:rPr lang="en-US" altLang="zh-TW" dirty="0"/>
              <a:t>Red blob games (</a:t>
            </a:r>
            <a:r>
              <a:rPr lang="en-US" altLang="zh-TW" dirty="0">
                <a:hlinkClick r:id="rId2"/>
              </a:rPr>
              <a:t>http://www.redblobgames.com/grids/hexagons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Amit’s thoughts on grids (</a:t>
            </a: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://www-cs-students.stanford.edu/~amitp/game-programming/grids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) </a:t>
            </a:r>
          </a:p>
          <a:p>
            <a:r>
              <a:rPr lang="en-US" altLang="zh-TW" dirty="0" smtClean="0"/>
              <a:t>He also has a JavaScript implementation </a:t>
            </a:r>
          </a:p>
          <a:p>
            <a:pPr lvl="1"/>
            <a:r>
              <a:rPr lang="en-US" altLang="zh-TW" dirty="0" smtClean="0"/>
              <a:t>Page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www.redblobgames.com/grids/hexagons/implementation.html#offset</a:t>
            </a:r>
            <a:r>
              <a:rPr lang="en-US" altLang="zh-TW" dirty="0" smtClean="0"/>
              <a:t>) </a:t>
            </a:r>
          </a:p>
          <a:p>
            <a:pPr lvl="1"/>
            <a:r>
              <a:rPr lang="en-US" altLang="zh-TW" dirty="0" smtClean="0"/>
              <a:t>JavaScript </a:t>
            </a:r>
            <a:r>
              <a:rPr lang="en-US" altLang="zh-TW" dirty="0"/>
              <a:t>library (</a:t>
            </a:r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www.redblobgames.com/grids/hexagons/codegen/output/lib.js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33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So Far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Rhombus and rectangular maps, </a:t>
            </a:r>
            <a:r>
              <a:rPr lang="en-US" altLang="zh-TW" dirty="0" smtClean="0">
                <a:solidFill>
                  <a:srgbClr val="FF0000"/>
                </a:solidFill>
              </a:rPr>
              <a:t>on XY plane</a:t>
            </a:r>
          </a:p>
          <a:p>
            <a:r>
              <a:rPr lang="en-US" altLang="zh-TW" dirty="0" smtClean="0"/>
              <a:t>Pick and grow height</a:t>
            </a:r>
          </a:p>
          <a:p>
            <a:r>
              <a:rPr lang="en-US" altLang="zh-TW" dirty="0" smtClean="0"/>
              <a:t>(not yet)</a:t>
            </a:r>
          </a:p>
          <a:p>
            <a:r>
              <a:rPr lang="en-US" altLang="zh-TW" dirty="0" smtClean="0"/>
              <a:t>Single source dripping</a:t>
            </a:r>
          </a:p>
          <a:p>
            <a:r>
              <a:rPr lang="en-US" altLang="zh-TW" dirty="0" smtClean="0"/>
              <a:t>Balancing</a:t>
            </a:r>
          </a:p>
          <a:p>
            <a:r>
              <a:rPr lang="en-US" altLang="zh-TW" dirty="0" smtClean="0"/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339438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Amit’s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Grid is on XY plane</a:t>
            </a:r>
          </a:p>
          <a:p>
            <a:r>
              <a:rPr lang="en-US" altLang="zh-TW" dirty="0" smtClean="0"/>
              <a:t>Its relation to Cartesian space depends on </a:t>
            </a:r>
          </a:p>
          <a:p>
            <a:pPr lvl="1"/>
            <a:r>
              <a:rPr lang="en-US" altLang="zh-TW" dirty="0" smtClean="0"/>
              <a:t>Layout style (pointy or flat)</a:t>
            </a:r>
          </a:p>
          <a:p>
            <a:pPr lvl="1"/>
            <a:r>
              <a:rPr lang="en-US" altLang="zh-TW" dirty="0" smtClean="0"/>
              <a:t>Origin (where 0,0 is)</a:t>
            </a:r>
          </a:p>
          <a:p>
            <a:pPr lvl="1"/>
            <a:r>
              <a:rPr lang="en-US" altLang="zh-TW" dirty="0" smtClean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3736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for Required Functions for Sand-Art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pixel_to_hex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hex_to_pixel</a:t>
            </a:r>
            <a:endParaRPr lang="en-US" altLang="zh-TW" dirty="0" smtClean="0"/>
          </a:p>
          <a:p>
            <a:r>
              <a:rPr lang="en-US" altLang="zh-TW" dirty="0" err="1" smtClean="0"/>
              <a:t>Hex_corner</a:t>
            </a:r>
            <a:r>
              <a:rPr lang="en-US" altLang="zh-TW" dirty="0" smtClean="0"/>
              <a:t>, 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4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it?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6" y="2134394"/>
            <a:ext cx="5715000" cy="44386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69" y="365126"/>
            <a:ext cx="4784031" cy="299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Coordinate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Cube coordinate</a:t>
            </a:r>
          </a:p>
          <a:p>
            <a:r>
              <a:rPr lang="en-US" altLang="zh-TW" dirty="0" smtClean="0"/>
              <a:t>Axial coordinate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04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 of Cube Coordinates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7" y="1381124"/>
            <a:ext cx="5173458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/>
          <p:cNvGrpSpPr/>
          <p:nvPr/>
        </p:nvGrpSpPr>
        <p:grpSpPr>
          <a:xfrm>
            <a:off x="104775" y="219075"/>
            <a:ext cx="8669958" cy="5875462"/>
            <a:chOff x="104775" y="219075"/>
            <a:chExt cx="8669958" cy="5875462"/>
          </a:xfrm>
        </p:grpSpPr>
        <p:grpSp>
          <p:nvGrpSpPr>
            <p:cNvPr id="116" name="群組 115"/>
            <p:cNvGrpSpPr/>
            <p:nvPr/>
          </p:nvGrpSpPr>
          <p:grpSpPr>
            <a:xfrm>
              <a:off x="473310" y="790575"/>
              <a:ext cx="8301423" cy="5303962"/>
              <a:chOff x="473310" y="790575"/>
              <a:chExt cx="8301423" cy="5303962"/>
            </a:xfrm>
          </p:grpSpPr>
          <p:grpSp>
            <p:nvGrpSpPr>
              <p:cNvPr id="115" name="群組 114"/>
              <p:cNvGrpSpPr/>
              <p:nvPr/>
            </p:nvGrpSpPr>
            <p:grpSpPr>
              <a:xfrm>
                <a:off x="473310" y="790575"/>
                <a:ext cx="8287136" cy="5303962"/>
                <a:chOff x="473310" y="790575"/>
                <a:chExt cx="8287136" cy="5303962"/>
              </a:xfrm>
            </p:grpSpPr>
            <p:grpSp>
              <p:nvGrpSpPr>
                <p:cNvPr id="66" name="群組 65"/>
                <p:cNvGrpSpPr/>
                <p:nvPr/>
              </p:nvGrpSpPr>
              <p:grpSpPr>
                <a:xfrm>
                  <a:off x="473310" y="790575"/>
                  <a:ext cx="8287136" cy="5303044"/>
                  <a:chOff x="473310" y="790575"/>
                  <a:chExt cx="8287136" cy="5303044"/>
                </a:xfrm>
              </p:grpSpPr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3235036" y="2387112"/>
                    <a:ext cx="1835161" cy="2109788"/>
                    <a:chOff x="4137313" y="2057400"/>
                    <a:chExt cx="1835161" cy="2109788"/>
                  </a:xfrm>
                </p:grpSpPr>
                <p:sp>
                  <p:nvSpPr>
                    <p:cNvPr id="16" name="手繪多邊形 15"/>
                    <p:cNvSpPr/>
                    <p:nvPr/>
                  </p:nvSpPr>
                  <p:spPr>
                    <a:xfrm>
                      <a:off x="4143375" y="2057400"/>
                      <a:ext cx="1819275" cy="1042988"/>
                    </a:xfrm>
                    <a:custGeom>
                      <a:avLst/>
                      <a:gdLst>
                        <a:gd name="connsiteX0" fmla="*/ 885825 w 1819275"/>
                        <a:gd name="connsiteY0" fmla="*/ 0 h 1042988"/>
                        <a:gd name="connsiteX1" fmla="*/ 0 w 1819275"/>
                        <a:gd name="connsiteY1" fmla="*/ 514350 h 1042988"/>
                        <a:gd name="connsiteX2" fmla="*/ 895350 w 1819275"/>
                        <a:gd name="connsiteY2" fmla="*/ 1042988 h 1042988"/>
                        <a:gd name="connsiteX3" fmla="*/ 1819275 w 1819275"/>
                        <a:gd name="connsiteY3" fmla="*/ 514350 h 1042988"/>
                        <a:gd name="connsiteX4" fmla="*/ 885825 w 1819275"/>
                        <a:gd name="connsiteY4" fmla="*/ 0 h 1042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19275" h="1042988">
                          <a:moveTo>
                            <a:pt x="885825" y="0"/>
                          </a:moveTo>
                          <a:lnTo>
                            <a:pt x="0" y="514350"/>
                          </a:lnTo>
                          <a:lnTo>
                            <a:pt x="895350" y="1042988"/>
                          </a:lnTo>
                          <a:lnTo>
                            <a:pt x="1819275" y="514350"/>
                          </a:lnTo>
                          <a:lnTo>
                            <a:pt x="88582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7" name="手繪多邊形 16"/>
                    <p:cNvSpPr/>
                    <p:nvPr/>
                  </p:nvSpPr>
                  <p:spPr>
                    <a:xfrm>
                      <a:off x="4137313" y="2566988"/>
                      <a:ext cx="910937" cy="1600200"/>
                    </a:xfrm>
                    <a:custGeom>
                      <a:avLst/>
                      <a:gdLst>
                        <a:gd name="connsiteX0" fmla="*/ 0 w 919163"/>
                        <a:gd name="connsiteY0" fmla="*/ 0 h 1590675"/>
                        <a:gd name="connsiteX1" fmla="*/ 4763 w 919163"/>
                        <a:gd name="connsiteY1" fmla="*/ 1066800 h 1590675"/>
                        <a:gd name="connsiteX2" fmla="*/ 919163 w 919163"/>
                        <a:gd name="connsiteY2" fmla="*/ 1590675 h 1590675"/>
                        <a:gd name="connsiteX3" fmla="*/ 909638 w 919163"/>
                        <a:gd name="connsiteY3" fmla="*/ 542925 h 1590675"/>
                        <a:gd name="connsiteX4" fmla="*/ 0 w 919163"/>
                        <a:gd name="connsiteY4" fmla="*/ 0 h 1590675"/>
                        <a:gd name="connsiteX0" fmla="*/ 0 w 914400"/>
                        <a:gd name="connsiteY0" fmla="*/ 0 h 1562100"/>
                        <a:gd name="connsiteX1" fmla="*/ 4763 w 914400"/>
                        <a:gd name="connsiteY1" fmla="*/ 1066800 h 1562100"/>
                        <a:gd name="connsiteX2" fmla="*/ 914400 w 914400"/>
                        <a:gd name="connsiteY2" fmla="*/ 1562100 h 1562100"/>
                        <a:gd name="connsiteX3" fmla="*/ 909638 w 914400"/>
                        <a:gd name="connsiteY3" fmla="*/ 542925 h 1562100"/>
                        <a:gd name="connsiteX4" fmla="*/ 0 w 914400"/>
                        <a:gd name="connsiteY4" fmla="*/ 0 h 1562100"/>
                        <a:gd name="connsiteX0" fmla="*/ 0 w 914400"/>
                        <a:gd name="connsiteY0" fmla="*/ 0 h 1600200"/>
                        <a:gd name="connsiteX1" fmla="*/ 4763 w 914400"/>
                        <a:gd name="connsiteY1" fmla="*/ 1066800 h 1600200"/>
                        <a:gd name="connsiteX2" fmla="*/ 914400 w 914400"/>
                        <a:gd name="connsiteY2" fmla="*/ 1600200 h 1600200"/>
                        <a:gd name="connsiteX3" fmla="*/ 909638 w 914400"/>
                        <a:gd name="connsiteY3" fmla="*/ 542925 h 1600200"/>
                        <a:gd name="connsiteX4" fmla="*/ 0 w 914400"/>
                        <a:gd name="connsiteY4" fmla="*/ 0 h 1600200"/>
                        <a:gd name="connsiteX0" fmla="*/ 0 w 910937"/>
                        <a:gd name="connsiteY0" fmla="*/ 0 h 1600200"/>
                        <a:gd name="connsiteX1" fmla="*/ 1300 w 910937"/>
                        <a:gd name="connsiteY1" fmla="*/ 1066800 h 1600200"/>
                        <a:gd name="connsiteX2" fmla="*/ 910937 w 910937"/>
                        <a:gd name="connsiteY2" fmla="*/ 1600200 h 1600200"/>
                        <a:gd name="connsiteX3" fmla="*/ 906175 w 910937"/>
                        <a:gd name="connsiteY3" fmla="*/ 542925 h 1600200"/>
                        <a:gd name="connsiteX4" fmla="*/ 0 w 910937"/>
                        <a:gd name="connsiteY4" fmla="*/ 0 h 16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0937" h="1600200">
                          <a:moveTo>
                            <a:pt x="0" y="0"/>
                          </a:moveTo>
                          <a:cubicBezTo>
                            <a:pt x="1588" y="355600"/>
                            <a:pt x="-288" y="711200"/>
                            <a:pt x="1300" y="1066800"/>
                          </a:cubicBezTo>
                          <a:lnTo>
                            <a:pt x="910937" y="1600200"/>
                          </a:lnTo>
                          <a:cubicBezTo>
                            <a:pt x="909350" y="1260475"/>
                            <a:pt x="907762" y="882650"/>
                            <a:pt x="906175" y="542925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8" name="手繪多邊形 17"/>
                    <p:cNvSpPr/>
                    <p:nvPr/>
                  </p:nvSpPr>
                  <p:spPr>
                    <a:xfrm>
                      <a:off x="5033964" y="2568287"/>
                      <a:ext cx="938510" cy="1594138"/>
                    </a:xfrm>
                    <a:custGeom>
                      <a:avLst/>
                      <a:gdLst>
                        <a:gd name="connsiteX0" fmla="*/ 942975 w 942975"/>
                        <a:gd name="connsiteY0" fmla="*/ 0 h 1590675"/>
                        <a:gd name="connsiteX1" fmla="*/ 0 w 942975"/>
                        <a:gd name="connsiteY1" fmla="*/ 533400 h 1590675"/>
                        <a:gd name="connsiteX2" fmla="*/ 19050 w 942975"/>
                        <a:gd name="connsiteY2" fmla="*/ 1590675 h 1590675"/>
                        <a:gd name="connsiteX3" fmla="*/ 938212 w 942975"/>
                        <a:gd name="connsiteY3" fmla="*/ 1066800 h 1590675"/>
                        <a:gd name="connsiteX4" fmla="*/ 942975 w 942975"/>
                        <a:gd name="connsiteY4" fmla="*/ 0 h 1590675"/>
                        <a:gd name="connsiteX0" fmla="*/ 922193 w 938305"/>
                        <a:gd name="connsiteY0" fmla="*/ 0 h 1594138"/>
                        <a:gd name="connsiteX1" fmla="*/ 0 w 938305"/>
                        <a:gd name="connsiteY1" fmla="*/ 536863 h 1594138"/>
                        <a:gd name="connsiteX2" fmla="*/ 19050 w 938305"/>
                        <a:gd name="connsiteY2" fmla="*/ 1594138 h 1594138"/>
                        <a:gd name="connsiteX3" fmla="*/ 938212 w 938305"/>
                        <a:gd name="connsiteY3" fmla="*/ 1070263 h 1594138"/>
                        <a:gd name="connsiteX4" fmla="*/ 922193 w 938305"/>
                        <a:gd name="connsiteY4" fmla="*/ 0 h 1594138"/>
                        <a:gd name="connsiteX0" fmla="*/ 929120 w 938354"/>
                        <a:gd name="connsiteY0" fmla="*/ 0 h 1594138"/>
                        <a:gd name="connsiteX1" fmla="*/ 0 w 938354"/>
                        <a:gd name="connsiteY1" fmla="*/ 536863 h 1594138"/>
                        <a:gd name="connsiteX2" fmla="*/ 19050 w 938354"/>
                        <a:gd name="connsiteY2" fmla="*/ 1594138 h 1594138"/>
                        <a:gd name="connsiteX3" fmla="*/ 938212 w 938354"/>
                        <a:gd name="connsiteY3" fmla="*/ 1070263 h 1594138"/>
                        <a:gd name="connsiteX4" fmla="*/ 929120 w 938354"/>
                        <a:gd name="connsiteY4" fmla="*/ 0 h 1594138"/>
                        <a:gd name="connsiteX0" fmla="*/ 936047 w 938510"/>
                        <a:gd name="connsiteY0" fmla="*/ 0 h 1594138"/>
                        <a:gd name="connsiteX1" fmla="*/ 0 w 938510"/>
                        <a:gd name="connsiteY1" fmla="*/ 536863 h 1594138"/>
                        <a:gd name="connsiteX2" fmla="*/ 19050 w 938510"/>
                        <a:gd name="connsiteY2" fmla="*/ 1594138 h 1594138"/>
                        <a:gd name="connsiteX3" fmla="*/ 938212 w 938510"/>
                        <a:gd name="connsiteY3" fmla="*/ 1070263 h 1594138"/>
                        <a:gd name="connsiteX4" fmla="*/ 936047 w 938510"/>
                        <a:gd name="connsiteY4" fmla="*/ 0 h 15941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38510" h="1594138">
                          <a:moveTo>
                            <a:pt x="936047" y="0"/>
                          </a:moveTo>
                          <a:lnTo>
                            <a:pt x="0" y="536863"/>
                          </a:lnTo>
                          <a:lnTo>
                            <a:pt x="19050" y="1594138"/>
                          </a:lnTo>
                          <a:lnTo>
                            <a:pt x="938212" y="1070263"/>
                          </a:lnTo>
                          <a:cubicBezTo>
                            <a:pt x="939800" y="714663"/>
                            <a:pt x="934459" y="355600"/>
                            <a:pt x="936047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0" name="群組 19"/>
                  <p:cNvGrpSpPr/>
                  <p:nvPr/>
                </p:nvGrpSpPr>
                <p:grpSpPr>
                  <a:xfrm>
                    <a:off x="5081710" y="2386930"/>
                    <a:ext cx="1835161" cy="2109788"/>
                    <a:chOff x="4137313" y="2057400"/>
                    <a:chExt cx="1835161" cy="2109788"/>
                  </a:xfrm>
                </p:grpSpPr>
                <p:sp>
                  <p:nvSpPr>
                    <p:cNvPr id="21" name="手繪多邊形 20"/>
                    <p:cNvSpPr/>
                    <p:nvPr/>
                  </p:nvSpPr>
                  <p:spPr>
                    <a:xfrm>
                      <a:off x="4143375" y="2057400"/>
                      <a:ext cx="1819275" cy="1042988"/>
                    </a:xfrm>
                    <a:custGeom>
                      <a:avLst/>
                      <a:gdLst>
                        <a:gd name="connsiteX0" fmla="*/ 885825 w 1819275"/>
                        <a:gd name="connsiteY0" fmla="*/ 0 h 1042988"/>
                        <a:gd name="connsiteX1" fmla="*/ 0 w 1819275"/>
                        <a:gd name="connsiteY1" fmla="*/ 514350 h 1042988"/>
                        <a:gd name="connsiteX2" fmla="*/ 895350 w 1819275"/>
                        <a:gd name="connsiteY2" fmla="*/ 1042988 h 1042988"/>
                        <a:gd name="connsiteX3" fmla="*/ 1819275 w 1819275"/>
                        <a:gd name="connsiteY3" fmla="*/ 514350 h 1042988"/>
                        <a:gd name="connsiteX4" fmla="*/ 885825 w 1819275"/>
                        <a:gd name="connsiteY4" fmla="*/ 0 h 1042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19275" h="1042988">
                          <a:moveTo>
                            <a:pt x="885825" y="0"/>
                          </a:moveTo>
                          <a:lnTo>
                            <a:pt x="0" y="514350"/>
                          </a:lnTo>
                          <a:lnTo>
                            <a:pt x="895350" y="1042988"/>
                          </a:lnTo>
                          <a:lnTo>
                            <a:pt x="1819275" y="514350"/>
                          </a:lnTo>
                          <a:lnTo>
                            <a:pt x="88582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2" name="手繪多邊形 21"/>
                    <p:cNvSpPr/>
                    <p:nvPr/>
                  </p:nvSpPr>
                  <p:spPr>
                    <a:xfrm>
                      <a:off x="4137313" y="2566988"/>
                      <a:ext cx="910937" cy="1600200"/>
                    </a:xfrm>
                    <a:custGeom>
                      <a:avLst/>
                      <a:gdLst>
                        <a:gd name="connsiteX0" fmla="*/ 0 w 919163"/>
                        <a:gd name="connsiteY0" fmla="*/ 0 h 1590675"/>
                        <a:gd name="connsiteX1" fmla="*/ 4763 w 919163"/>
                        <a:gd name="connsiteY1" fmla="*/ 1066800 h 1590675"/>
                        <a:gd name="connsiteX2" fmla="*/ 919163 w 919163"/>
                        <a:gd name="connsiteY2" fmla="*/ 1590675 h 1590675"/>
                        <a:gd name="connsiteX3" fmla="*/ 909638 w 919163"/>
                        <a:gd name="connsiteY3" fmla="*/ 542925 h 1590675"/>
                        <a:gd name="connsiteX4" fmla="*/ 0 w 919163"/>
                        <a:gd name="connsiteY4" fmla="*/ 0 h 1590675"/>
                        <a:gd name="connsiteX0" fmla="*/ 0 w 914400"/>
                        <a:gd name="connsiteY0" fmla="*/ 0 h 1562100"/>
                        <a:gd name="connsiteX1" fmla="*/ 4763 w 914400"/>
                        <a:gd name="connsiteY1" fmla="*/ 1066800 h 1562100"/>
                        <a:gd name="connsiteX2" fmla="*/ 914400 w 914400"/>
                        <a:gd name="connsiteY2" fmla="*/ 1562100 h 1562100"/>
                        <a:gd name="connsiteX3" fmla="*/ 909638 w 914400"/>
                        <a:gd name="connsiteY3" fmla="*/ 542925 h 1562100"/>
                        <a:gd name="connsiteX4" fmla="*/ 0 w 914400"/>
                        <a:gd name="connsiteY4" fmla="*/ 0 h 1562100"/>
                        <a:gd name="connsiteX0" fmla="*/ 0 w 914400"/>
                        <a:gd name="connsiteY0" fmla="*/ 0 h 1600200"/>
                        <a:gd name="connsiteX1" fmla="*/ 4763 w 914400"/>
                        <a:gd name="connsiteY1" fmla="*/ 1066800 h 1600200"/>
                        <a:gd name="connsiteX2" fmla="*/ 914400 w 914400"/>
                        <a:gd name="connsiteY2" fmla="*/ 1600200 h 1600200"/>
                        <a:gd name="connsiteX3" fmla="*/ 909638 w 914400"/>
                        <a:gd name="connsiteY3" fmla="*/ 542925 h 1600200"/>
                        <a:gd name="connsiteX4" fmla="*/ 0 w 914400"/>
                        <a:gd name="connsiteY4" fmla="*/ 0 h 1600200"/>
                        <a:gd name="connsiteX0" fmla="*/ 0 w 910937"/>
                        <a:gd name="connsiteY0" fmla="*/ 0 h 1600200"/>
                        <a:gd name="connsiteX1" fmla="*/ 1300 w 910937"/>
                        <a:gd name="connsiteY1" fmla="*/ 1066800 h 1600200"/>
                        <a:gd name="connsiteX2" fmla="*/ 910937 w 910937"/>
                        <a:gd name="connsiteY2" fmla="*/ 1600200 h 1600200"/>
                        <a:gd name="connsiteX3" fmla="*/ 906175 w 910937"/>
                        <a:gd name="connsiteY3" fmla="*/ 542925 h 1600200"/>
                        <a:gd name="connsiteX4" fmla="*/ 0 w 910937"/>
                        <a:gd name="connsiteY4" fmla="*/ 0 h 16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0937" h="1600200">
                          <a:moveTo>
                            <a:pt x="0" y="0"/>
                          </a:moveTo>
                          <a:cubicBezTo>
                            <a:pt x="1588" y="355600"/>
                            <a:pt x="-288" y="711200"/>
                            <a:pt x="1300" y="1066800"/>
                          </a:cubicBezTo>
                          <a:lnTo>
                            <a:pt x="910937" y="1600200"/>
                          </a:lnTo>
                          <a:cubicBezTo>
                            <a:pt x="909350" y="1260475"/>
                            <a:pt x="907762" y="882650"/>
                            <a:pt x="906175" y="542925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" name="手繪多邊形 22"/>
                    <p:cNvSpPr/>
                    <p:nvPr/>
                  </p:nvSpPr>
                  <p:spPr>
                    <a:xfrm>
                      <a:off x="5033964" y="2568287"/>
                      <a:ext cx="938510" cy="1594138"/>
                    </a:xfrm>
                    <a:custGeom>
                      <a:avLst/>
                      <a:gdLst>
                        <a:gd name="connsiteX0" fmla="*/ 942975 w 942975"/>
                        <a:gd name="connsiteY0" fmla="*/ 0 h 1590675"/>
                        <a:gd name="connsiteX1" fmla="*/ 0 w 942975"/>
                        <a:gd name="connsiteY1" fmla="*/ 533400 h 1590675"/>
                        <a:gd name="connsiteX2" fmla="*/ 19050 w 942975"/>
                        <a:gd name="connsiteY2" fmla="*/ 1590675 h 1590675"/>
                        <a:gd name="connsiteX3" fmla="*/ 938212 w 942975"/>
                        <a:gd name="connsiteY3" fmla="*/ 1066800 h 1590675"/>
                        <a:gd name="connsiteX4" fmla="*/ 942975 w 942975"/>
                        <a:gd name="connsiteY4" fmla="*/ 0 h 1590675"/>
                        <a:gd name="connsiteX0" fmla="*/ 922193 w 938305"/>
                        <a:gd name="connsiteY0" fmla="*/ 0 h 1594138"/>
                        <a:gd name="connsiteX1" fmla="*/ 0 w 938305"/>
                        <a:gd name="connsiteY1" fmla="*/ 536863 h 1594138"/>
                        <a:gd name="connsiteX2" fmla="*/ 19050 w 938305"/>
                        <a:gd name="connsiteY2" fmla="*/ 1594138 h 1594138"/>
                        <a:gd name="connsiteX3" fmla="*/ 938212 w 938305"/>
                        <a:gd name="connsiteY3" fmla="*/ 1070263 h 1594138"/>
                        <a:gd name="connsiteX4" fmla="*/ 922193 w 938305"/>
                        <a:gd name="connsiteY4" fmla="*/ 0 h 1594138"/>
                        <a:gd name="connsiteX0" fmla="*/ 929120 w 938354"/>
                        <a:gd name="connsiteY0" fmla="*/ 0 h 1594138"/>
                        <a:gd name="connsiteX1" fmla="*/ 0 w 938354"/>
                        <a:gd name="connsiteY1" fmla="*/ 536863 h 1594138"/>
                        <a:gd name="connsiteX2" fmla="*/ 19050 w 938354"/>
                        <a:gd name="connsiteY2" fmla="*/ 1594138 h 1594138"/>
                        <a:gd name="connsiteX3" fmla="*/ 938212 w 938354"/>
                        <a:gd name="connsiteY3" fmla="*/ 1070263 h 1594138"/>
                        <a:gd name="connsiteX4" fmla="*/ 929120 w 938354"/>
                        <a:gd name="connsiteY4" fmla="*/ 0 h 1594138"/>
                        <a:gd name="connsiteX0" fmla="*/ 936047 w 938510"/>
                        <a:gd name="connsiteY0" fmla="*/ 0 h 1594138"/>
                        <a:gd name="connsiteX1" fmla="*/ 0 w 938510"/>
                        <a:gd name="connsiteY1" fmla="*/ 536863 h 1594138"/>
                        <a:gd name="connsiteX2" fmla="*/ 19050 w 938510"/>
                        <a:gd name="connsiteY2" fmla="*/ 1594138 h 1594138"/>
                        <a:gd name="connsiteX3" fmla="*/ 938212 w 938510"/>
                        <a:gd name="connsiteY3" fmla="*/ 1070263 h 1594138"/>
                        <a:gd name="connsiteX4" fmla="*/ 936047 w 938510"/>
                        <a:gd name="connsiteY4" fmla="*/ 0 h 15941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38510" h="1594138">
                          <a:moveTo>
                            <a:pt x="936047" y="0"/>
                          </a:moveTo>
                          <a:lnTo>
                            <a:pt x="0" y="536863"/>
                          </a:lnTo>
                          <a:lnTo>
                            <a:pt x="19050" y="1594138"/>
                          </a:lnTo>
                          <a:lnTo>
                            <a:pt x="938212" y="1070263"/>
                          </a:lnTo>
                          <a:cubicBezTo>
                            <a:pt x="939800" y="714663"/>
                            <a:pt x="934459" y="355600"/>
                            <a:pt x="936047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405937" y="2381250"/>
                    <a:ext cx="1835161" cy="2109788"/>
                    <a:chOff x="4137313" y="2057400"/>
                    <a:chExt cx="1835161" cy="2109788"/>
                  </a:xfrm>
                </p:grpSpPr>
                <p:sp>
                  <p:nvSpPr>
                    <p:cNvPr id="25" name="手繪多邊形 24"/>
                    <p:cNvSpPr/>
                    <p:nvPr/>
                  </p:nvSpPr>
                  <p:spPr>
                    <a:xfrm>
                      <a:off x="4143375" y="2057400"/>
                      <a:ext cx="1819275" cy="1042988"/>
                    </a:xfrm>
                    <a:custGeom>
                      <a:avLst/>
                      <a:gdLst>
                        <a:gd name="connsiteX0" fmla="*/ 885825 w 1819275"/>
                        <a:gd name="connsiteY0" fmla="*/ 0 h 1042988"/>
                        <a:gd name="connsiteX1" fmla="*/ 0 w 1819275"/>
                        <a:gd name="connsiteY1" fmla="*/ 514350 h 1042988"/>
                        <a:gd name="connsiteX2" fmla="*/ 895350 w 1819275"/>
                        <a:gd name="connsiteY2" fmla="*/ 1042988 h 1042988"/>
                        <a:gd name="connsiteX3" fmla="*/ 1819275 w 1819275"/>
                        <a:gd name="connsiteY3" fmla="*/ 514350 h 1042988"/>
                        <a:gd name="connsiteX4" fmla="*/ 885825 w 1819275"/>
                        <a:gd name="connsiteY4" fmla="*/ 0 h 1042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19275" h="1042988">
                          <a:moveTo>
                            <a:pt x="885825" y="0"/>
                          </a:moveTo>
                          <a:lnTo>
                            <a:pt x="0" y="514350"/>
                          </a:lnTo>
                          <a:lnTo>
                            <a:pt x="895350" y="1042988"/>
                          </a:lnTo>
                          <a:lnTo>
                            <a:pt x="1819275" y="514350"/>
                          </a:lnTo>
                          <a:lnTo>
                            <a:pt x="88582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6" name="手繪多邊形 25"/>
                    <p:cNvSpPr/>
                    <p:nvPr/>
                  </p:nvSpPr>
                  <p:spPr>
                    <a:xfrm>
                      <a:off x="4137313" y="2566988"/>
                      <a:ext cx="910937" cy="1600200"/>
                    </a:xfrm>
                    <a:custGeom>
                      <a:avLst/>
                      <a:gdLst>
                        <a:gd name="connsiteX0" fmla="*/ 0 w 919163"/>
                        <a:gd name="connsiteY0" fmla="*/ 0 h 1590675"/>
                        <a:gd name="connsiteX1" fmla="*/ 4763 w 919163"/>
                        <a:gd name="connsiteY1" fmla="*/ 1066800 h 1590675"/>
                        <a:gd name="connsiteX2" fmla="*/ 919163 w 919163"/>
                        <a:gd name="connsiteY2" fmla="*/ 1590675 h 1590675"/>
                        <a:gd name="connsiteX3" fmla="*/ 909638 w 919163"/>
                        <a:gd name="connsiteY3" fmla="*/ 542925 h 1590675"/>
                        <a:gd name="connsiteX4" fmla="*/ 0 w 919163"/>
                        <a:gd name="connsiteY4" fmla="*/ 0 h 1590675"/>
                        <a:gd name="connsiteX0" fmla="*/ 0 w 914400"/>
                        <a:gd name="connsiteY0" fmla="*/ 0 h 1562100"/>
                        <a:gd name="connsiteX1" fmla="*/ 4763 w 914400"/>
                        <a:gd name="connsiteY1" fmla="*/ 1066800 h 1562100"/>
                        <a:gd name="connsiteX2" fmla="*/ 914400 w 914400"/>
                        <a:gd name="connsiteY2" fmla="*/ 1562100 h 1562100"/>
                        <a:gd name="connsiteX3" fmla="*/ 909638 w 914400"/>
                        <a:gd name="connsiteY3" fmla="*/ 542925 h 1562100"/>
                        <a:gd name="connsiteX4" fmla="*/ 0 w 914400"/>
                        <a:gd name="connsiteY4" fmla="*/ 0 h 1562100"/>
                        <a:gd name="connsiteX0" fmla="*/ 0 w 914400"/>
                        <a:gd name="connsiteY0" fmla="*/ 0 h 1600200"/>
                        <a:gd name="connsiteX1" fmla="*/ 4763 w 914400"/>
                        <a:gd name="connsiteY1" fmla="*/ 1066800 h 1600200"/>
                        <a:gd name="connsiteX2" fmla="*/ 914400 w 914400"/>
                        <a:gd name="connsiteY2" fmla="*/ 1600200 h 1600200"/>
                        <a:gd name="connsiteX3" fmla="*/ 909638 w 914400"/>
                        <a:gd name="connsiteY3" fmla="*/ 542925 h 1600200"/>
                        <a:gd name="connsiteX4" fmla="*/ 0 w 914400"/>
                        <a:gd name="connsiteY4" fmla="*/ 0 h 1600200"/>
                        <a:gd name="connsiteX0" fmla="*/ 0 w 910937"/>
                        <a:gd name="connsiteY0" fmla="*/ 0 h 1600200"/>
                        <a:gd name="connsiteX1" fmla="*/ 1300 w 910937"/>
                        <a:gd name="connsiteY1" fmla="*/ 1066800 h 1600200"/>
                        <a:gd name="connsiteX2" fmla="*/ 910937 w 910937"/>
                        <a:gd name="connsiteY2" fmla="*/ 1600200 h 1600200"/>
                        <a:gd name="connsiteX3" fmla="*/ 906175 w 910937"/>
                        <a:gd name="connsiteY3" fmla="*/ 542925 h 1600200"/>
                        <a:gd name="connsiteX4" fmla="*/ 0 w 910937"/>
                        <a:gd name="connsiteY4" fmla="*/ 0 h 16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0937" h="1600200">
                          <a:moveTo>
                            <a:pt x="0" y="0"/>
                          </a:moveTo>
                          <a:cubicBezTo>
                            <a:pt x="1588" y="355600"/>
                            <a:pt x="-288" y="711200"/>
                            <a:pt x="1300" y="1066800"/>
                          </a:cubicBezTo>
                          <a:lnTo>
                            <a:pt x="910937" y="1600200"/>
                          </a:lnTo>
                          <a:cubicBezTo>
                            <a:pt x="909350" y="1260475"/>
                            <a:pt x="907762" y="882650"/>
                            <a:pt x="906175" y="542925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7" name="手繪多邊形 26"/>
                    <p:cNvSpPr/>
                    <p:nvPr/>
                  </p:nvSpPr>
                  <p:spPr>
                    <a:xfrm>
                      <a:off x="5033964" y="2568287"/>
                      <a:ext cx="938510" cy="1594138"/>
                    </a:xfrm>
                    <a:custGeom>
                      <a:avLst/>
                      <a:gdLst>
                        <a:gd name="connsiteX0" fmla="*/ 942975 w 942975"/>
                        <a:gd name="connsiteY0" fmla="*/ 0 h 1590675"/>
                        <a:gd name="connsiteX1" fmla="*/ 0 w 942975"/>
                        <a:gd name="connsiteY1" fmla="*/ 533400 h 1590675"/>
                        <a:gd name="connsiteX2" fmla="*/ 19050 w 942975"/>
                        <a:gd name="connsiteY2" fmla="*/ 1590675 h 1590675"/>
                        <a:gd name="connsiteX3" fmla="*/ 938212 w 942975"/>
                        <a:gd name="connsiteY3" fmla="*/ 1066800 h 1590675"/>
                        <a:gd name="connsiteX4" fmla="*/ 942975 w 942975"/>
                        <a:gd name="connsiteY4" fmla="*/ 0 h 1590675"/>
                        <a:gd name="connsiteX0" fmla="*/ 922193 w 938305"/>
                        <a:gd name="connsiteY0" fmla="*/ 0 h 1594138"/>
                        <a:gd name="connsiteX1" fmla="*/ 0 w 938305"/>
                        <a:gd name="connsiteY1" fmla="*/ 536863 h 1594138"/>
                        <a:gd name="connsiteX2" fmla="*/ 19050 w 938305"/>
                        <a:gd name="connsiteY2" fmla="*/ 1594138 h 1594138"/>
                        <a:gd name="connsiteX3" fmla="*/ 938212 w 938305"/>
                        <a:gd name="connsiteY3" fmla="*/ 1070263 h 1594138"/>
                        <a:gd name="connsiteX4" fmla="*/ 922193 w 938305"/>
                        <a:gd name="connsiteY4" fmla="*/ 0 h 1594138"/>
                        <a:gd name="connsiteX0" fmla="*/ 929120 w 938354"/>
                        <a:gd name="connsiteY0" fmla="*/ 0 h 1594138"/>
                        <a:gd name="connsiteX1" fmla="*/ 0 w 938354"/>
                        <a:gd name="connsiteY1" fmla="*/ 536863 h 1594138"/>
                        <a:gd name="connsiteX2" fmla="*/ 19050 w 938354"/>
                        <a:gd name="connsiteY2" fmla="*/ 1594138 h 1594138"/>
                        <a:gd name="connsiteX3" fmla="*/ 938212 w 938354"/>
                        <a:gd name="connsiteY3" fmla="*/ 1070263 h 1594138"/>
                        <a:gd name="connsiteX4" fmla="*/ 929120 w 938354"/>
                        <a:gd name="connsiteY4" fmla="*/ 0 h 1594138"/>
                        <a:gd name="connsiteX0" fmla="*/ 936047 w 938510"/>
                        <a:gd name="connsiteY0" fmla="*/ 0 h 1594138"/>
                        <a:gd name="connsiteX1" fmla="*/ 0 w 938510"/>
                        <a:gd name="connsiteY1" fmla="*/ 536863 h 1594138"/>
                        <a:gd name="connsiteX2" fmla="*/ 19050 w 938510"/>
                        <a:gd name="connsiteY2" fmla="*/ 1594138 h 1594138"/>
                        <a:gd name="connsiteX3" fmla="*/ 938212 w 938510"/>
                        <a:gd name="connsiteY3" fmla="*/ 1070263 h 1594138"/>
                        <a:gd name="connsiteX4" fmla="*/ 936047 w 938510"/>
                        <a:gd name="connsiteY4" fmla="*/ 0 h 15941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38510" h="1594138">
                          <a:moveTo>
                            <a:pt x="936047" y="0"/>
                          </a:moveTo>
                          <a:lnTo>
                            <a:pt x="0" y="536863"/>
                          </a:lnTo>
                          <a:lnTo>
                            <a:pt x="19050" y="1594138"/>
                          </a:lnTo>
                          <a:lnTo>
                            <a:pt x="938212" y="1070263"/>
                          </a:lnTo>
                          <a:cubicBezTo>
                            <a:pt x="939800" y="714663"/>
                            <a:pt x="934459" y="355600"/>
                            <a:pt x="936047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8" name="群組 27"/>
                  <p:cNvGrpSpPr/>
                  <p:nvPr/>
                </p:nvGrpSpPr>
                <p:grpSpPr>
                  <a:xfrm>
                    <a:off x="2310812" y="790575"/>
                    <a:ext cx="1835161" cy="2109788"/>
                    <a:chOff x="4137313" y="2057400"/>
                    <a:chExt cx="1835161" cy="2109788"/>
                  </a:xfrm>
                </p:grpSpPr>
                <p:sp>
                  <p:nvSpPr>
                    <p:cNvPr id="29" name="手繪多邊形 28"/>
                    <p:cNvSpPr/>
                    <p:nvPr/>
                  </p:nvSpPr>
                  <p:spPr>
                    <a:xfrm>
                      <a:off x="4143375" y="2057400"/>
                      <a:ext cx="1819275" cy="1042988"/>
                    </a:xfrm>
                    <a:custGeom>
                      <a:avLst/>
                      <a:gdLst>
                        <a:gd name="connsiteX0" fmla="*/ 885825 w 1819275"/>
                        <a:gd name="connsiteY0" fmla="*/ 0 h 1042988"/>
                        <a:gd name="connsiteX1" fmla="*/ 0 w 1819275"/>
                        <a:gd name="connsiteY1" fmla="*/ 514350 h 1042988"/>
                        <a:gd name="connsiteX2" fmla="*/ 895350 w 1819275"/>
                        <a:gd name="connsiteY2" fmla="*/ 1042988 h 1042988"/>
                        <a:gd name="connsiteX3" fmla="*/ 1819275 w 1819275"/>
                        <a:gd name="connsiteY3" fmla="*/ 514350 h 1042988"/>
                        <a:gd name="connsiteX4" fmla="*/ 885825 w 1819275"/>
                        <a:gd name="connsiteY4" fmla="*/ 0 h 1042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19275" h="1042988">
                          <a:moveTo>
                            <a:pt x="885825" y="0"/>
                          </a:moveTo>
                          <a:lnTo>
                            <a:pt x="0" y="514350"/>
                          </a:lnTo>
                          <a:lnTo>
                            <a:pt x="895350" y="1042988"/>
                          </a:lnTo>
                          <a:lnTo>
                            <a:pt x="1819275" y="514350"/>
                          </a:lnTo>
                          <a:lnTo>
                            <a:pt x="88582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0" name="手繪多邊形 29"/>
                    <p:cNvSpPr/>
                    <p:nvPr/>
                  </p:nvSpPr>
                  <p:spPr>
                    <a:xfrm>
                      <a:off x="4137313" y="2566988"/>
                      <a:ext cx="910937" cy="1600200"/>
                    </a:xfrm>
                    <a:custGeom>
                      <a:avLst/>
                      <a:gdLst>
                        <a:gd name="connsiteX0" fmla="*/ 0 w 919163"/>
                        <a:gd name="connsiteY0" fmla="*/ 0 h 1590675"/>
                        <a:gd name="connsiteX1" fmla="*/ 4763 w 919163"/>
                        <a:gd name="connsiteY1" fmla="*/ 1066800 h 1590675"/>
                        <a:gd name="connsiteX2" fmla="*/ 919163 w 919163"/>
                        <a:gd name="connsiteY2" fmla="*/ 1590675 h 1590675"/>
                        <a:gd name="connsiteX3" fmla="*/ 909638 w 919163"/>
                        <a:gd name="connsiteY3" fmla="*/ 542925 h 1590675"/>
                        <a:gd name="connsiteX4" fmla="*/ 0 w 919163"/>
                        <a:gd name="connsiteY4" fmla="*/ 0 h 1590675"/>
                        <a:gd name="connsiteX0" fmla="*/ 0 w 914400"/>
                        <a:gd name="connsiteY0" fmla="*/ 0 h 1562100"/>
                        <a:gd name="connsiteX1" fmla="*/ 4763 w 914400"/>
                        <a:gd name="connsiteY1" fmla="*/ 1066800 h 1562100"/>
                        <a:gd name="connsiteX2" fmla="*/ 914400 w 914400"/>
                        <a:gd name="connsiteY2" fmla="*/ 1562100 h 1562100"/>
                        <a:gd name="connsiteX3" fmla="*/ 909638 w 914400"/>
                        <a:gd name="connsiteY3" fmla="*/ 542925 h 1562100"/>
                        <a:gd name="connsiteX4" fmla="*/ 0 w 914400"/>
                        <a:gd name="connsiteY4" fmla="*/ 0 h 1562100"/>
                        <a:gd name="connsiteX0" fmla="*/ 0 w 914400"/>
                        <a:gd name="connsiteY0" fmla="*/ 0 h 1600200"/>
                        <a:gd name="connsiteX1" fmla="*/ 4763 w 914400"/>
                        <a:gd name="connsiteY1" fmla="*/ 1066800 h 1600200"/>
                        <a:gd name="connsiteX2" fmla="*/ 914400 w 914400"/>
                        <a:gd name="connsiteY2" fmla="*/ 1600200 h 1600200"/>
                        <a:gd name="connsiteX3" fmla="*/ 909638 w 914400"/>
                        <a:gd name="connsiteY3" fmla="*/ 542925 h 1600200"/>
                        <a:gd name="connsiteX4" fmla="*/ 0 w 914400"/>
                        <a:gd name="connsiteY4" fmla="*/ 0 h 1600200"/>
                        <a:gd name="connsiteX0" fmla="*/ 0 w 910937"/>
                        <a:gd name="connsiteY0" fmla="*/ 0 h 1600200"/>
                        <a:gd name="connsiteX1" fmla="*/ 1300 w 910937"/>
                        <a:gd name="connsiteY1" fmla="*/ 1066800 h 1600200"/>
                        <a:gd name="connsiteX2" fmla="*/ 910937 w 910937"/>
                        <a:gd name="connsiteY2" fmla="*/ 1600200 h 1600200"/>
                        <a:gd name="connsiteX3" fmla="*/ 906175 w 910937"/>
                        <a:gd name="connsiteY3" fmla="*/ 542925 h 1600200"/>
                        <a:gd name="connsiteX4" fmla="*/ 0 w 910937"/>
                        <a:gd name="connsiteY4" fmla="*/ 0 h 16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0937" h="1600200">
                          <a:moveTo>
                            <a:pt x="0" y="0"/>
                          </a:moveTo>
                          <a:cubicBezTo>
                            <a:pt x="1588" y="355600"/>
                            <a:pt x="-288" y="711200"/>
                            <a:pt x="1300" y="1066800"/>
                          </a:cubicBezTo>
                          <a:lnTo>
                            <a:pt x="910937" y="1600200"/>
                          </a:lnTo>
                          <a:cubicBezTo>
                            <a:pt x="909350" y="1260475"/>
                            <a:pt x="907762" y="882650"/>
                            <a:pt x="906175" y="542925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1" name="手繪多邊形 30"/>
                    <p:cNvSpPr/>
                    <p:nvPr/>
                  </p:nvSpPr>
                  <p:spPr>
                    <a:xfrm>
                      <a:off x="5033964" y="2568287"/>
                      <a:ext cx="938510" cy="1594138"/>
                    </a:xfrm>
                    <a:custGeom>
                      <a:avLst/>
                      <a:gdLst>
                        <a:gd name="connsiteX0" fmla="*/ 942975 w 942975"/>
                        <a:gd name="connsiteY0" fmla="*/ 0 h 1590675"/>
                        <a:gd name="connsiteX1" fmla="*/ 0 w 942975"/>
                        <a:gd name="connsiteY1" fmla="*/ 533400 h 1590675"/>
                        <a:gd name="connsiteX2" fmla="*/ 19050 w 942975"/>
                        <a:gd name="connsiteY2" fmla="*/ 1590675 h 1590675"/>
                        <a:gd name="connsiteX3" fmla="*/ 938212 w 942975"/>
                        <a:gd name="connsiteY3" fmla="*/ 1066800 h 1590675"/>
                        <a:gd name="connsiteX4" fmla="*/ 942975 w 942975"/>
                        <a:gd name="connsiteY4" fmla="*/ 0 h 1590675"/>
                        <a:gd name="connsiteX0" fmla="*/ 922193 w 938305"/>
                        <a:gd name="connsiteY0" fmla="*/ 0 h 1594138"/>
                        <a:gd name="connsiteX1" fmla="*/ 0 w 938305"/>
                        <a:gd name="connsiteY1" fmla="*/ 536863 h 1594138"/>
                        <a:gd name="connsiteX2" fmla="*/ 19050 w 938305"/>
                        <a:gd name="connsiteY2" fmla="*/ 1594138 h 1594138"/>
                        <a:gd name="connsiteX3" fmla="*/ 938212 w 938305"/>
                        <a:gd name="connsiteY3" fmla="*/ 1070263 h 1594138"/>
                        <a:gd name="connsiteX4" fmla="*/ 922193 w 938305"/>
                        <a:gd name="connsiteY4" fmla="*/ 0 h 1594138"/>
                        <a:gd name="connsiteX0" fmla="*/ 929120 w 938354"/>
                        <a:gd name="connsiteY0" fmla="*/ 0 h 1594138"/>
                        <a:gd name="connsiteX1" fmla="*/ 0 w 938354"/>
                        <a:gd name="connsiteY1" fmla="*/ 536863 h 1594138"/>
                        <a:gd name="connsiteX2" fmla="*/ 19050 w 938354"/>
                        <a:gd name="connsiteY2" fmla="*/ 1594138 h 1594138"/>
                        <a:gd name="connsiteX3" fmla="*/ 938212 w 938354"/>
                        <a:gd name="connsiteY3" fmla="*/ 1070263 h 1594138"/>
                        <a:gd name="connsiteX4" fmla="*/ 929120 w 938354"/>
                        <a:gd name="connsiteY4" fmla="*/ 0 h 1594138"/>
                        <a:gd name="connsiteX0" fmla="*/ 936047 w 938510"/>
                        <a:gd name="connsiteY0" fmla="*/ 0 h 1594138"/>
                        <a:gd name="connsiteX1" fmla="*/ 0 w 938510"/>
                        <a:gd name="connsiteY1" fmla="*/ 536863 h 1594138"/>
                        <a:gd name="connsiteX2" fmla="*/ 19050 w 938510"/>
                        <a:gd name="connsiteY2" fmla="*/ 1594138 h 1594138"/>
                        <a:gd name="connsiteX3" fmla="*/ 938212 w 938510"/>
                        <a:gd name="connsiteY3" fmla="*/ 1070263 h 1594138"/>
                        <a:gd name="connsiteX4" fmla="*/ 936047 w 938510"/>
                        <a:gd name="connsiteY4" fmla="*/ 0 h 15941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38510" h="1594138">
                          <a:moveTo>
                            <a:pt x="936047" y="0"/>
                          </a:moveTo>
                          <a:lnTo>
                            <a:pt x="0" y="536863"/>
                          </a:lnTo>
                          <a:lnTo>
                            <a:pt x="19050" y="1594138"/>
                          </a:lnTo>
                          <a:lnTo>
                            <a:pt x="938212" y="1070263"/>
                          </a:lnTo>
                          <a:cubicBezTo>
                            <a:pt x="939800" y="714663"/>
                            <a:pt x="934459" y="355600"/>
                            <a:pt x="936047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32" name="群組 31"/>
                  <p:cNvGrpSpPr/>
                  <p:nvPr/>
                </p:nvGrpSpPr>
                <p:grpSpPr>
                  <a:xfrm>
                    <a:off x="4157686" y="792956"/>
                    <a:ext cx="1835161" cy="2109788"/>
                    <a:chOff x="4137313" y="2057400"/>
                    <a:chExt cx="1835161" cy="2109788"/>
                  </a:xfrm>
                </p:grpSpPr>
                <p:sp>
                  <p:nvSpPr>
                    <p:cNvPr id="33" name="手繪多邊形 32"/>
                    <p:cNvSpPr/>
                    <p:nvPr/>
                  </p:nvSpPr>
                  <p:spPr>
                    <a:xfrm>
                      <a:off x="4143375" y="2057400"/>
                      <a:ext cx="1819275" cy="1042988"/>
                    </a:xfrm>
                    <a:custGeom>
                      <a:avLst/>
                      <a:gdLst>
                        <a:gd name="connsiteX0" fmla="*/ 885825 w 1819275"/>
                        <a:gd name="connsiteY0" fmla="*/ 0 h 1042988"/>
                        <a:gd name="connsiteX1" fmla="*/ 0 w 1819275"/>
                        <a:gd name="connsiteY1" fmla="*/ 514350 h 1042988"/>
                        <a:gd name="connsiteX2" fmla="*/ 895350 w 1819275"/>
                        <a:gd name="connsiteY2" fmla="*/ 1042988 h 1042988"/>
                        <a:gd name="connsiteX3" fmla="*/ 1819275 w 1819275"/>
                        <a:gd name="connsiteY3" fmla="*/ 514350 h 1042988"/>
                        <a:gd name="connsiteX4" fmla="*/ 885825 w 1819275"/>
                        <a:gd name="connsiteY4" fmla="*/ 0 h 1042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19275" h="1042988">
                          <a:moveTo>
                            <a:pt x="885825" y="0"/>
                          </a:moveTo>
                          <a:lnTo>
                            <a:pt x="0" y="514350"/>
                          </a:lnTo>
                          <a:lnTo>
                            <a:pt x="895350" y="1042988"/>
                          </a:lnTo>
                          <a:lnTo>
                            <a:pt x="1819275" y="514350"/>
                          </a:lnTo>
                          <a:lnTo>
                            <a:pt x="88582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4" name="手繪多邊形 33"/>
                    <p:cNvSpPr/>
                    <p:nvPr/>
                  </p:nvSpPr>
                  <p:spPr>
                    <a:xfrm>
                      <a:off x="4137313" y="2566988"/>
                      <a:ext cx="910937" cy="1600200"/>
                    </a:xfrm>
                    <a:custGeom>
                      <a:avLst/>
                      <a:gdLst>
                        <a:gd name="connsiteX0" fmla="*/ 0 w 919163"/>
                        <a:gd name="connsiteY0" fmla="*/ 0 h 1590675"/>
                        <a:gd name="connsiteX1" fmla="*/ 4763 w 919163"/>
                        <a:gd name="connsiteY1" fmla="*/ 1066800 h 1590675"/>
                        <a:gd name="connsiteX2" fmla="*/ 919163 w 919163"/>
                        <a:gd name="connsiteY2" fmla="*/ 1590675 h 1590675"/>
                        <a:gd name="connsiteX3" fmla="*/ 909638 w 919163"/>
                        <a:gd name="connsiteY3" fmla="*/ 542925 h 1590675"/>
                        <a:gd name="connsiteX4" fmla="*/ 0 w 919163"/>
                        <a:gd name="connsiteY4" fmla="*/ 0 h 1590675"/>
                        <a:gd name="connsiteX0" fmla="*/ 0 w 914400"/>
                        <a:gd name="connsiteY0" fmla="*/ 0 h 1562100"/>
                        <a:gd name="connsiteX1" fmla="*/ 4763 w 914400"/>
                        <a:gd name="connsiteY1" fmla="*/ 1066800 h 1562100"/>
                        <a:gd name="connsiteX2" fmla="*/ 914400 w 914400"/>
                        <a:gd name="connsiteY2" fmla="*/ 1562100 h 1562100"/>
                        <a:gd name="connsiteX3" fmla="*/ 909638 w 914400"/>
                        <a:gd name="connsiteY3" fmla="*/ 542925 h 1562100"/>
                        <a:gd name="connsiteX4" fmla="*/ 0 w 914400"/>
                        <a:gd name="connsiteY4" fmla="*/ 0 h 1562100"/>
                        <a:gd name="connsiteX0" fmla="*/ 0 w 914400"/>
                        <a:gd name="connsiteY0" fmla="*/ 0 h 1600200"/>
                        <a:gd name="connsiteX1" fmla="*/ 4763 w 914400"/>
                        <a:gd name="connsiteY1" fmla="*/ 1066800 h 1600200"/>
                        <a:gd name="connsiteX2" fmla="*/ 914400 w 914400"/>
                        <a:gd name="connsiteY2" fmla="*/ 1600200 h 1600200"/>
                        <a:gd name="connsiteX3" fmla="*/ 909638 w 914400"/>
                        <a:gd name="connsiteY3" fmla="*/ 542925 h 1600200"/>
                        <a:gd name="connsiteX4" fmla="*/ 0 w 914400"/>
                        <a:gd name="connsiteY4" fmla="*/ 0 h 1600200"/>
                        <a:gd name="connsiteX0" fmla="*/ 0 w 910937"/>
                        <a:gd name="connsiteY0" fmla="*/ 0 h 1600200"/>
                        <a:gd name="connsiteX1" fmla="*/ 1300 w 910937"/>
                        <a:gd name="connsiteY1" fmla="*/ 1066800 h 1600200"/>
                        <a:gd name="connsiteX2" fmla="*/ 910937 w 910937"/>
                        <a:gd name="connsiteY2" fmla="*/ 1600200 h 1600200"/>
                        <a:gd name="connsiteX3" fmla="*/ 906175 w 910937"/>
                        <a:gd name="connsiteY3" fmla="*/ 542925 h 1600200"/>
                        <a:gd name="connsiteX4" fmla="*/ 0 w 910937"/>
                        <a:gd name="connsiteY4" fmla="*/ 0 h 16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0937" h="1600200">
                          <a:moveTo>
                            <a:pt x="0" y="0"/>
                          </a:moveTo>
                          <a:cubicBezTo>
                            <a:pt x="1588" y="355600"/>
                            <a:pt x="-288" y="711200"/>
                            <a:pt x="1300" y="1066800"/>
                          </a:cubicBezTo>
                          <a:lnTo>
                            <a:pt x="910937" y="1600200"/>
                          </a:lnTo>
                          <a:cubicBezTo>
                            <a:pt x="909350" y="1260475"/>
                            <a:pt x="907762" y="882650"/>
                            <a:pt x="906175" y="542925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5" name="手繪多邊形 34"/>
                    <p:cNvSpPr/>
                    <p:nvPr/>
                  </p:nvSpPr>
                  <p:spPr>
                    <a:xfrm>
                      <a:off x="5033964" y="2568287"/>
                      <a:ext cx="938510" cy="1594138"/>
                    </a:xfrm>
                    <a:custGeom>
                      <a:avLst/>
                      <a:gdLst>
                        <a:gd name="connsiteX0" fmla="*/ 942975 w 942975"/>
                        <a:gd name="connsiteY0" fmla="*/ 0 h 1590675"/>
                        <a:gd name="connsiteX1" fmla="*/ 0 w 942975"/>
                        <a:gd name="connsiteY1" fmla="*/ 533400 h 1590675"/>
                        <a:gd name="connsiteX2" fmla="*/ 19050 w 942975"/>
                        <a:gd name="connsiteY2" fmla="*/ 1590675 h 1590675"/>
                        <a:gd name="connsiteX3" fmla="*/ 938212 w 942975"/>
                        <a:gd name="connsiteY3" fmla="*/ 1066800 h 1590675"/>
                        <a:gd name="connsiteX4" fmla="*/ 942975 w 942975"/>
                        <a:gd name="connsiteY4" fmla="*/ 0 h 1590675"/>
                        <a:gd name="connsiteX0" fmla="*/ 922193 w 938305"/>
                        <a:gd name="connsiteY0" fmla="*/ 0 h 1594138"/>
                        <a:gd name="connsiteX1" fmla="*/ 0 w 938305"/>
                        <a:gd name="connsiteY1" fmla="*/ 536863 h 1594138"/>
                        <a:gd name="connsiteX2" fmla="*/ 19050 w 938305"/>
                        <a:gd name="connsiteY2" fmla="*/ 1594138 h 1594138"/>
                        <a:gd name="connsiteX3" fmla="*/ 938212 w 938305"/>
                        <a:gd name="connsiteY3" fmla="*/ 1070263 h 1594138"/>
                        <a:gd name="connsiteX4" fmla="*/ 922193 w 938305"/>
                        <a:gd name="connsiteY4" fmla="*/ 0 h 1594138"/>
                        <a:gd name="connsiteX0" fmla="*/ 929120 w 938354"/>
                        <a:gd name="connsiteY0" fmla="*/ 0 h 1594138"/>
                        <a:gd name="connsiteX1" fmla="*/ 0 w 938354"/>
                        <a:gd name="connsiteY1" fmla="*/ 536863 h 1594138"/>
                        <a:gd name="connsiteX2" fmla="*/ 19050 w 938354"/>
                        <a:gd name="connsiteY2" fmla="*/ 1594138 h 1594138"/>
                        <a:gd name="connsiteX3" fmla="*/ 938212 w 938354"/>
                        <a:gd name="connsiteY3" fmla="*/ 1070263 h 1594138"/>
                        <a:gd name="connsiteX4" fmla="*/ 929120 w 938354"/>
                        <a:gd name="connsiteY4" fmla="*/ 0 h 1594138"/>
                        <a:gd name="connsiteX0" fmla="*/ 936047 w 938510"/>
                        <a:gd name="connsiteY0" fmla="*/ 0 h 1594138"/>
                        <a:gd name="connsiteX1" fmla="*/ 0 w 938510"/>
                        <a:gd name="connsiteY1" fmla="*/ 536863 h 1594138"/>
                        <a:gd name="connsiteX2" fmla="*/ 19050 w 938510"/>
                        <a:gd name="connsiteY2" fmla="*/ 1594138 h 1594138"/>
                        <a:gd name="connsiteX3" fmla="*/ 938212 w 938510"/>
                        <a:gd name="connsiteY3" fmla="*/ 1070263 h 1594138"/>
                        <a:gd name="connsiteX4" fmla="*/ 936047 w 938510"/>
                        <a:gd name="connsiteY4" fmla="*/ 0 h 15941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38510" h="1594138">
                          <a:moveTo>
                            <a:pt x="936047" y="0"/>
                          </a:moveTo>
                          <a:lnTo>
                            <a:pt x="0" y="536863"/>
                          </a:lnTo>
                          <a:lnTo>
                            <a:pt x="19050" y="1594138"/>
                          </a:lnTo>
                          <a:lnTo>
                            <a:pt x="938212" y="1070263"/>
                          </a:lnTo>
                          <a:cubicBezTo>
                            <a:pt x="939800" y="714663"/>
                            <a:pt x="934459" y="355600"/>
                            <a:pt x="936047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36" name="群組 35"/>
                  <p:cNvGrpSpPr/>
                  <p:nvPr/>
                </p:nvGrpSpPr>
                <p:grpSpPr>
                  <a:xfrm>
                    <a:off x="6002634" y="798818"/>
                    <a:ext cx="1835161" cy="2109788"/>
                    <a:chOff x="4137313" y="2057400"/>
                    <a:chExt cx="1835161" cy="2109788"/>
                  </a:xfrm>
                </p:grpSpPr>
                <p:sp>
                  <p:nvSpPr>
                    <p:cNvPr id="37" name="手繪多邊形 36"/>
                    <p:cNvSpPr/>
                    <p:nvPr/>
                  </p:nvSpPr>
                  <p:spPr>
                    <a:xfrm>
                      <a:off x="4143375" y="2057400"/>
                      <a:ext cx="1819275" cy="1042988"/>
                    </a:xfrm>
                    <a:custGeom>
                      <a:avLst/>
                      <a:gdLst>
                        <a:gd name="connsiteX0" fmla="*/ 885825 w 1819275"/>
                        <a:gd name="connsiteY0" fmla="*/ 0 h 1042988"/>
                        <a:gd name="connsiteX1" fmla="*/ 0 w 1819275"/>
                        <a:gd name="connsiteY1" fmla="*/ 514350 h 1042988"/>
                        <a:gd name="connsiteX2" fmla="*/ 895350 w 1819275"/>
                        <a:gd name="connsiteY2" fmla="*/ 1042988 h 1042988"/>
                        <a:gd name="connsiteX3" fmla="*/ 1819275 w 1819275"/>
                        <a:gd name="connsiteY3" fmla="*/ 514350 h 1042988"/>
                        <a:gd name="connsiteX4" fmla="*/ 885825 w 1819275"/>
                        <a:gd name="connsiteY4" fmla="*/ 0 h 1042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19275" h="1042988">
                          <a:moveTo>
                            <a:pt x="885825" y="0"/>
                          </a:moveTo>
                          <a:lnTo>
                            <a:pt x="0" y="514350"/>
                          </a:lnTo>
                          <a:lnTo>
                            <a:pt x="895350" y="1042988"/>
                          </a:lnTo>
                          <a:lnTo>
                            <a:pt x="1819275" y="514350"/>
                          </a:lnTo>
                          <a:lnTo>
                            <a:pt x="88582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8" name="手繪多邊形 37"/>
                    <p:cNvSpPr/>
                    <p:nvPr/>
                  </p:nvSpPr>
                  <p:spPr>
                    <a:xfrm>
                      <a:off x="4137313" y="2566988"/>
                      <a:ext cx="910937" cy="1600200"/>
                    </a:xfrm>
                    <a:custGeom>
                      <a:avLst/>
                      <a:gdLst>
                        <a:gd name="connsiteX0" fmla="*/ 0 w 919163"/>
                        <a:gd name="connsiteY0" fmla="*/ 0 h 1590675"/>
                        <a:gd name="connsiteX1" fmla="*/ 4763 w 919163"/>
                        <a:gd name="connsiteY1" fmla="*/ 1066800 h 1590675"/>
                        <a:gd name="connsiteX2" fmla="*/ 919163 w 919163"/>
                        <a:gd name="connsiteY2" fmla="*/ 1590675 h 1590675"/>
                        <a:gd name="connsiteX3" fmla="*/ 909638 w 919163"/>
                        <a:gd name="connsiteY3" fmla="*/ 542925 h 1590675"/>
                        <a:gd name="connsiteX4" fmla="*/ 0 w 919163"/>
                        <a:gd name="connsiteY4" fmla="*/ 0 h 1590675"/>
                        <a:gd name="connsiteX0" fmla="*/ 0 w 914400"/>
                        <a:gd name="connsiteY0" fmla="*/ 0 h 1562100"/>
                        <a:gd name="connsiteX1" fmla="*/ 4763 w 914400"/>
                        <a:gd name="connsiteY1" fmla="*/ 1066800 h 1562100"/>
                        <a:gd name="connsiteX2" fmla="*/ 914400 w 914400"/>
                        <a:gd name="connsiteY2" fmla="*/ 1562100 h 1562100"/>
                        <a:gd name="connsiteX3" fmla="*/ 909638 w 914400"/>
                        <a:gd name="connsiteY3" fmla="*/ 542925 h 1562100"/>
                        <a:gd name="connsiteX4" fmla="*/ 0 w 914400"/>
                        <a:gd name="connsiteY4" fmla="*/ 0 h 1562100"/>
                        <a:gd name="connsiteX0" fmla="*/ 0 w 914400"/>
                        <a:gd name="connsiteY0" fmla="*/ 0 h 1600200"/>
                        <a:gd name="connsiteX1" fmla="*/ 4763 w 914400"/>
                        <a:gd name="connsiteY1" fmla="*/ 1066800 h 1600200"/>
                        <a:gd name="connsiteX2" fmla="*/ 914400 w 914400"/>
                        <a:gd name="connsiteY2" fmla="*/ 1600200 h 1600200"/>
                        <a:gd name="connsiteX3" fmla="*/ 909638 w 914400"/>
                        <a:gd name="connsiteY3" fmla="*/ 542925 h 1600200"/>
                        <a:gd name="connsiteX4" fmla="*/ 0 w 914400"/>
                        <a:gd name="connsiteY4" fmla="*/ 0 h 1600200"/>
                        <a:gd name="connsiteX0" fmla="*/ 0 w 910937"/>
                        <a:gd name="connsiteY0" fmla="*/ 0 h 1600200"/>
                        <a:gd name="connsiteX1" fmla="*/ 1300 w 910937"/>
                        <a:gd name="connsiteY1" fmla="*/ 1066800 h 1600200"/>
                        <a:gd name="connsiteX2" fmla="*/ 910937 w 910937"/>
                        <a:gd name="connsiteY2" fmla="*/ 1600200 h 1600200"/>
                        <a:gd name="connsiteX3" fmla="*/ 906175 w 910937"/>
                        <a:gd name="connsiteY3" fmla="*/ 542925 h 1600200"/>
                        <a:gd name="connsiteX4" fmla="*/ 0 w 910937"/>
                        <a:gd name="connsiteY4" fmla="*/ 0 h 16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0937" h="1600200">
                          <a:moveTo>
                            <a:pt x="0" y="0"/>
                          </a:moveTo>
                          <a:cubicBezTo>
                            <a:pt x="1588" y="355600"/>
                            <a:pt x="-288" y="711200"/>
                            <a:pt x="1300" y="1066800"/>
                          </a:cubicBezTo>
                          <a:lnTo>
                            <a:pt x="910937" y="1600200"/>
                          </a:lnTo>
                          <a:cubicBezTo>
                            <a:pt x="909350" y="1260475"/>
                            <a:pt x="907762" y="882650"/>
                            <a:pt x="906175" y="542925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9" name="手繪多邊形 38"/>
                    <p:cNvSpPr/>
                    <p:nvPr/>
                  </p:nvSpPr>
                  <p:spPr>
                    <a:xfrm>
                      <a:off x="5033964" y="2568287"/>
                      <a:ext cx="938510" cy="1594138"/>
                    </a:xfrm>
                    <a:custGeom>
                      <a:avLst/>
                      <a:gdLst>
                        <a:gd name="connsiteX0" fmla="*/ 942975 w 942975"/>
                        <a:gd name="connsiteY0" fmla="*/ 0 h 1590675"/>
                        <a:gd name="connsiteX1" fmla="*/ 0 w 942975"/>
                        <a:gd name="connsiteY1" fmla="*/ 533400 h 1590675"/>
                        <a:gd name="connsiteX2" fmla="*/ 19050 w 942975"/>
                        <a:gd name="connsiteY2" fmla="*/ 1590675 h 1590675"/>
                        <a:gd name="connsiteX3" fmla="*/ 938212 w 942975"/>
                        <a:gd name="connsiteY3" fmla="*/ 1066800 h 1590675"/>
                        <a:gd name="connsiteX4" fmla="*/ 942975 w 942975"/>
                        <a:gd name="connsiteY4" fmla="*/ 0 h 1590675"/>
                        <a:gd name="connsiteX0" fmla="*/ 922193 w 938305"/>
                        <a:gd name="connsiteY0" fmla="*/ 0 h 1594138"/>
                        <a:gd name="connsiteX1" fmla="*/ 0 w 938305"/>
                        <a:gd name="connsiteY1" fmla="*/ 536863 h 1594138"/>
                        <a:gd name="connsiteX2" fmla="*/ 19050 w 938305"/>
                        <a:gd name="connsiteY2" fmla="*/ 1594138 h 1594138"/>
                        <a:gd name="connsiteX3" fmla="*/ 938212 w 938305"/>
                        <a:gd name="connsiteY3" fmla="*/ 1070263 h 1594138"/>
                        <a:gd name="connsiteX4" fmla="*/ 922193 w 938305"/>
                        <a:gd name="connsiteY4" fmla="*/ 0 h 1594138"/>
                        <a:gd name="connsiteX0" fmla="*/ 929120 w 938354"/>
                        <a:gd name="connsiteY0" fmla="*/ 0 h 1594138"/>
                        <a:gd name="connsiteX1" fmla="*/ 0 w 938354"/>
                        <a:gd name="connsiteY1" fmla="*/ 536863 h 1594138"/>
                        <a:gd name="connsiteX2" fmla="*/ 19050 w 938354"/>
                        <a:gd name="connsiteY2" fmla="*/ 1594138 h 1594138"/>
                        <a:gd name="connsiteX3" fmla="*/ 938212 w 938354"/>
                        <a:gd name="connsiteY3" fmla="*/ 1070263 h 1594138"/>
                        <a:gd name="connsiteX4" fmla="*/ 929120 w 938354"/>
                        <a:gd name="connsiteY4" fmla="*/ 0 h 1594138"/>
                        <a:gd name="connsiteX0" fmla="*/ 936047 w 938510"/>
                        <a:gd name="connsiteY0" fmla="*/ 0 h 1594138"/>
                        <a:gd name="connsiteX1" fmla="*/ 0 w 938510"/>
                        <a:gd name="connsiteY1" fmla="*/ 536863 h 1594138"/>
                        <a:gd name="connsiteX2" fmla="*/ 19050 w 938510"/>
                        <a:gd name="connsiteY2" fmla="*/ 1594138 h 1594138"/>
                        <a:gd name="connsiteX3" fmla="*/ 938212 w 938510"/>
                        <a:gd name="connsiteY3" fmla="*/ 1070263 h 1594138"/>
                        <a:gd name="connsiteX4" fmla="*/ 936047 w 938510"/>
                        <a:gd name="connsiteY4" fmla="*/ 0 h 15941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38510" h="1594138">
                          <a:moveTo>
                            <a:pt x="936047" y="0"/>
                          </a:moveTo>
                          <a:lnTo>
                            <a:pt x="0" y="536863"/>
                          </a:lnTo>
                          <a:lnTo>
                            <a:pt x="19050" y="1594138"/>
                          </a:lnTo>
                          <a:lnTo>
                            <a:pt x="938212" y="1070263"/>
                          </a:lnTo>
                          <a:cubicBezTo>
                            <a:pt x="939800" y="714663"/>
                            <a:pt x="934459" y="355600"/>
                            <a:pt x="936047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40" name="群組 39"/>
                  <p:cNvGrpSpPr/>
                  <p:nvPr/>
                </p:nvGrpSpPr>
                <p:grpSpPr>
                  <a:xfrm>
                    <a:off x="2321580" y="3983831"/>
                    <a:ext cx="1835161" cy="2109788"/>
                    <a:chOff x="4137313" y="2057400"/>
                    <a:chExt cx="1835161" cy="2109788"/>
                  </a:xfrm>
                </p:grpSpPr>
                <p:sp>
                  <p:nvSpPr>
                    <p:cNvPr id="41" name="手繪多邊形 40"/>
                    <p:cNvSpPr/>
                    <p:nvPr/>
                  </p:nvSpPr>
                  <p:spPr>
                    <a:xfrm>
                      <a:off x="4143375" y="2057400"/>
                      <a:ext cx="1819275" cy="1042988"/>
                    </a:xfrm>
                    <a:custGeom>
                      <a:avLst/>
                      <a:gdLst>
                        <a:gd name="connsiteX0" fmla="*/ 885825 w 1819275"/>
                        <a:gd name="connsiteY0" fmla="*/ 0 h 1042988"/>
                        <a:gd name="connsiteX1" fmla="*/ 0 w 1819275"/>
                        <a:gd name="connsiteY1" fmla="*/ 514350 h 1042988"/>
                        <a:gd name="connsiteX2" fmla="*/ 895350 w 1819275"/>
                        <a:gd name="connsiteY2" fmla="*/ 1042988 h 1042988"/>
                        <a:gd name="connsiteX3" fmla="*/ 1819275 w 1819275"/>
                        <a:gd name="connsiteY3" fmla="*/ 514350 h 1042988"/>
                        <a:gd name="connsiteX4" fmla="*/ 885825 w 1819275"/>
                        <a:gd name="connsiteY4" fmla="*/ 0 h 1042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19275" h="1042988">
                          <a:moveTo>
                            <a:pt x="885825" y="0"/>
                          </a:moveTo>
                          <a:lnTo>
                            <a:pt x="0" y="514350"/>
                          </a:lnTo>
                          <a:lnTo>
                            <a:pt x="895350" y="1042988"/>
                          </a:lnTo>
                          <a:lnTo>
                            <a:pt x="1819275" y="514350"/>
                          </a:lnTo>
                          <a:lnTo>
                            <a:pt x="88582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42" name="手繪多邊形 41"/>
                    <p:cNvSpPr/>
                    <p:nvPr/>
                  </p:nvSpPr>
                  <p:spPr>
                    <a:xfrm>
                      <a:off x="4137313" y="2566988"/>
                      <a:ext cx="910937" cy="1600200"/>
                    </a:xfrm>
                    <a:custGeom>
                      <a:avLst/>
                      <a:gdLst>
                        <a:gd name="connsiteX0" fmla="*/ 0 w 919163"/>
                        <a:gd name="connsiteY0" fmla="*/ 0 h 1590675"/>
                        <a:gd name="connsiteX1" fmla="*/ 4763 w 919163"/>
                        <a:gd name="connsiteY1" fmla="*/ 1066800 h 1590675"/>
                        <a:gd name="connsiteX2" fmla="*/ 919163 w 919163"/>
                        <a:gd name="connsiteY2" fmla="*/ 1590675 h 1590675"/>
                        <a:gd name="connsiteX3" fmla="*/ 909638 w 919163"/>
                        <a:gd name="connsiteY3" fmla="*/ 542925 h 1590675"/>
                        <a:gd name="connsiteX4" fmla="*/ 0 w 919163"/>
                        <a:gd name="connsiteY4" fmla="*/ 0 h 1590675"/>
                        <a:gd name="connsiteX0" fmla="*/ 0 w 914400"/>
                        <a:gd name="connsiteY0" fmla="*/ 0 h 1562100"/>
                        <a:gd name="connsiteX1" fmla="*/ 4763 w 914400"/>
                        <a:gd name="connsiteY1" fmla="*/ 1066800 h 1562100"/>
                        <a:gd name="connsiteX2" fmla="*/ 914400 w 914400"/>
                        <a:gd name="connsiteY2" fmla="*/ 1562100 h 1562100"/>
                        <a:gd name="connsiteX3" fmla="*/ 909638 w 914400"/>
                        <a:gd name="connsiteY3" fmla="*/ 542925 h 1562100"/>
                        <a:gd name="connsiteX4" fmla="*/ 0 w 914400"/>
                        <a:gd name="connsiteY4" fmla="*/ 0 h 1562100"/>
                        <a:gd name="connsiteX0" fmla="*/ 0 w 914400"/>
                        <a:gd name="connsiteY0" fmla="*/ 0 h 1600200"/>
                        <a:gd name="connsiteX1" fmla="*/ 4763 w 914400"/>
                        <a:gd name="connsiteY1" fmla="*/ 1066800 h 1600200"/>
                        <a:gd name="connsiteX2" fmla="*/ 914400 w 914400"/>
                        <a:gd name="connsiteY2" fmla="*/ 1600200 h 1600200"/>
                        <a:gd name="connsiteX3" fmla="*/ 909638 w 914400"/>
                        <a:gd name="connsiteY3" fmla="*/ 542925 h 1600200"/>
                        <a:gd name="connsiteX4" fmla="*/ 0 w 914400"/>
                        <a:gd name="connsiteY4" fmla="*/ 0 h 1600200"/>
                        <a:gd name="connsiteX0" fmla="*/ 0 w 910937"/>
                        <a:gd name="connsiteY0" fmla="*/ 0 h 1600200"/>
                        <a:gd name="connsiteX1" fmla="*/ 1300 w 910937"/>
                        <a:gd name="connsiteY1" fmla="*/ 1066800 h 1600200"/>
                        <a:gd name="connsiteX2" fmla="*/ 910937 w 910937"/>
                        <a:gd name="connsiteY2" fmla="*/ 1600200 h 1600200"/>
                        <a:gd name="connsiteX3" fmla="*/ 906175 w 910937"/>
                        <a:gd name="connsiteY3" fmla="*/ 542925 h 1600200"/>
                        <a:gd name="connsiteX4" fmla="*/ 0 w 910937"/>
                        <a:gd name="connsiteY4" fmla="*/ 0 h 16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0937" h="1600200">
                          <a:moveTo>
                            <a:pt x="0" y="0"/>
                          </a:moveTo>
                          <a:cubicBezTo>
                            <a:pt x="1588" y="355600"/>
                            <a:pt x="-288" y="711200"/>
                            <a:pt x="1300" y="1066800"/>
                          </a:cubicBezTo>
                          <a:lnTo>
                            <a:pt x="910937" y="1600200"/>
                          </a:lnTo>
                          <a:cubicBezTo>
                            <a:pt x="909350" y="1260475"/>
                            <a:pt x="907762" y="882650"/>
                            <a:pt x="906175" y="542925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43" name="手繪多邊形 42"/>
                    <p:cNvSpPr/>
                    <p:nvPr/>
                  </p:nvSpPr>
                  <p:spPr>
                    <a:xfrm>
                      <a:off x="5033964" y="2568287"/>
                      <a:ext cx="938510" cy="1594138"/>
                    </a:xfrm>
                    <a:custGeom>
                      <a:avLst/>
                      <a:gdLst>
                        <a:gd name="connsiteX0" fmla="*/ 942975 w 942975"/>
                        <a:gd name="connsiteY0" fmla="*/ 0 h 1590675"/>
                        <a:gd name="connsiteX1" fmla="*/ 0 w 942975"/>
                        <a:gd name="connsiteY1" fmla="*/ 533400 h 1590675"/>
                        <a:gd name="connsiteX2" fmla="*/ 19050 w 942975"/>
                        <a:gd name="connsiteY2" fmla="*/ 1590675 h 1590675"/>
                        <a:gd name="connsiteX3" fmla="*/ 938212 w 942975"/>
                        <a:gd name="connsiteY3" fmla="*/ 1066800 h 1590675"/>
                        <a:gd name="connsiteX4" fmla="*/ 942975 w 942975"/>
                        <a:gd name="connsiteY4" fmla="*/ 0 h 1590675"/>
                        <a:gd name="connsiteX0" fmla="*/ 922193 w 938305"/>
                        <a:gd name="connsiteY0" fmla="*/ 0 h 1594138"/>
                        <a:gd name="connsiteX1" fmla="*/ 0 w 938305"/>
                        <a:gd name="connsiteY1" fmla="*/ 536863 h 1594138"/>
                        <a:gd name="connsiteX2" fmla="*/ 19050 w 938305"/>
                        <a:gd name="connsiteY2" fmla="*/ 1594138 h 1594138"/>
                        <a:gd name="connsiteX3" fmla="*/ 938212 w 938305"/>
                        <a:gd name="connsiteY3" fmla="*/ 1070263 h 1594138"/>
                        <a:gd name="connsiteX4" fmla="*/ 922193 w 938305"/>
                        <a:gd name="connsiteY4" fmla="*/ 0 h 1594138"/>
                        <a:gd name="connsiteX0" fmla="*/ 929120 w 938354"/>
                        <a:gd name="connsiteY0" fmla="*/ 0 h 1594138"/>
                        <a:gd name="connsiteX1" fmla="*/ 0 w 938354"/>
                        <a:gd name="connsiteY1" fmla="*/ 536863 h 1594138"/>
                        <a:gd name="connsiteX2" fmla="*/ 19050 w 938354"/>
                        <a:gd name="connsiteY2" fmla="*/ 1594138 h 1594138"/>
                        <a:gd name="connsiteX3" fmla="*/ 938212 w 938354"/>
                        <a:gd name="connsiteY3" fmla="*/ 1070263 h 1594138"/>
                        <a:gd name="connsiteX4" fmla="*/ 929120 w 938354"/>
                        <a:gd name="connsiteY4" fmla="*/ 0 h 1594138"/>
                        <a:gd name="connsiteX0" fmla="*/ 936047 w 938510"/>
                        <a:gd name="connsiteY0" fmla="*/ 0 h 1594138"/>
                        <a:gd name="connsiteX1" fmla="*/ 0 w 938510"/>
                        <a:gd name="connsiteY1" fmla="*/ 536863 h 1594138"/>
                        <a:gd name="connsiteX2" fmla="*/ 19050 w 938510"/>
                        <a:gd name="connsiteY2" fmla="*/ 1594138 h 1594138"/>
                        <a:gd name="connsiteX3" fmla="*/ 938212 w 938510"/>
                        <a:gd name="connsiteY3" fmla="*/ 1070263 h 1594138"/>
                        <a:gd name="connsiteX4" fmla="*/ 936047 w 938510"/>
                        <a:gd name="connsiteY4" fmla="*/ 0 h 15941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38510" h="1594138">
                          <a:moveTo>
                            <a:pt x="936047" y="0"/>
                          </a:moveTo>
                          <a:lnTo>
                            <a:pt x="0" y="536863"/>
                          </a:lnTo>
                          <a:lnTo>
                            <a:pt x="19050" y="1594138"/>
                          </a:lnTo>
                          <a:lnTo>
                            <a:pt x="938212" y="1070263"/>
                          </a:lnTo>
                          <a:cubicBezTo>
                            <a:pt x="939800" y="714663"/>
                            <a:pt x="934459" y="355600"/>
                            <a:pt x="936047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44" name="群組 43"/>
                  <p:cNvGrpSpPr/>
                  <p:nvPr/>
                </p:nvGrpSpPr>
                <p:grpSpPr>
                  <a:xfrm>
                    <a:off x="4162248" y="3977622"/>
                    <a:ext cx="1835161" cy="2109788"/>
                    <a:chOff x="4137313" y="2057400"/>
                    <a:chExt cx="1835161" cy="2109788"/>
                  </a:xfrm>
                </p:grpSpPr>
                <p:sp>
                  <p:nvSpPr>
                    <p:cNvPr id="45" name="手繪多邊形 44"/>
                    <p:cNvSpPr/>
                    <p:nvPr/>
                  </p:nvSpPr>
                  <p:spPr>
                    <a:xfrm>
                      <a:off x="4143375" y="2057400"/>
                      <a:ext cx="1819275" cy="1042988"/>
                    </a:xfrm>
                    <a:custGeom>
                      <a:avLst/>
                      <a:gdLst>
                        <a:gd name="connsiteX0" fmla="*/ 885825 w 1819275"/>
                        <a:gd name="connsiteY0" fmla="*/ 0 h 1042988"/>
                        <a:gd name="connsiteX1" fmla="*/ 0 w 1819275"/>
                        <a:gd name="connsiteY1" fmla="*/ 514350 h 1042988"/>
                        <a:gd name="connsiteX2" fmla="*/ 895350 w 1819275"/>
                        <a:gd name="connsiteY2" fmla="*/ 1042988 h 1042988"/>
                        <a:gd name="connsiteX3" fmla="*/ 1819275 w 1819275"/>
                        <a:gd name="connsiteY3" fmla="*/ 514350 h 1042988"/>
                        <a:gd name="connsiteX4" fmla="*/ 885825 w 1819275"/>
                        <a:gd name="connsiteY4" fmla="*/ 0 h 1042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19275" h="1042988">
                          <a:moveTo>
                            <a:pt x="885825" y="0"/>
                          </a:moveTo>
                          <a:lnTo>
                            <a:pt x="0" y="514350"/>
                          </a:lnTo>
                          <a:lnTo>
                            <a:pt x="895350" y="1042988"/>
                          </a:lnTo>
                          <a:lnTo>
                            <a:pt x="1819275" y="514350"/>
                          </a:lnTo>
                          <a:lnTo>
                            <a:pt x="88582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46" name="手繪多邊形 45"/>
                    <p:cNvSpPr/>
                    <p:nvPr/>
                  </p:nvSpPr>
                  <p:spPr>
                    <a:xfrm>
                      <a:off x="4137313" y="2566988"/>
                      <a:ext cx="910937" cy="1600200"/>
                    </a:xfrm>
                    <a:custGeom>
                      <a:avLst/>
                      <a:gdLst>
                        <a:gd name="connsiteX0" fmla="*/ 0 w 919163"/>
                        <a:gd name="connsiteY0" fmla="*/ 0 h 1590675"/>
                        <a:gd name="connsiteX1" fmla="*/ 4763 w 919163"/>
                        <a:gd name="connsiteY1" fmla="*/ 1066800 h 1590675"/>
                        <a:gd name="connsiteX2" fmla="*/ 919163 w 919163"/>
                        <a:gd name="connsiteY2" fmla="*/ 1590675 h 1590675"/>
                        <a:gd name="connsiteX3" fmla="*/ 909638 w 919163"/>
                        <a:gd name="connsiteY3" fmla="*/ 542925 h 1590675"/>
                        <a:gd name="connsiteX4" fmla="*/ 0 w 919163"/>
                        <a:gd name="connsiteY4" fmla="*/ 0 h 1590675"/>
                        <a:gd name="connsiteX0" fmla="*/ 0 w 914400"/>
                        <a:gd name="connsiteY0" fmla="*/ 0 h 1562100"/>
                        <a:gd name="connsiteX1" fmla="*/ 4763 w 914400"/>
                        <a:gd name="connsiteY1" fmla="*/ 1066800 h 1562100"/>
                        <a:gd name="connsiteX2" fmla="*/ 914400 w 914400"/>
                        <a:gd name="connsiteY2" fmla="*/ 1562100 h 1562100"/>
                        <a:gd name="connsiteX3" fmla="*/ 909638 w 914400"/>
                        <a:gd name="connsiteY3" fmla="*/ 542925 h 1562100"/>
                        <a:gd name="connsiteX4" fmla="*/ 0 w 914400"/>
                        <a:gd name="connsiteY4" fmla="*/ 0 h 1562100"/>
                        <a:gd name="connsiteX0" fmla="*/ 0 w 914400"/>
                        <a:gd name="connsiteY0" fmla="*/ 0 h 1600200"/>
                        <a:gd name="connsiteX1" fmla="*/ 4763 w 914400"/>
                        <a:gd name="connsiteY1" fmla="*/ 1066800 h 1600200"/>
                        <a:gd name="connsiteX2" fmla="*/ 914400 w 914400"/>
                        <a:gd name="connsiteY2" fmla="*/ 1600200 h 1600200"/>
                        <a:gd name="connsiteX3" fmla="*/ 909638 w 914400"/>
                        <a:gd name="connsiteY3" fmla="*/ 542925 h 1600200"/>
                        <a:gd name="connsiteX4" fmla="*/ 0 w 914400"/>
                        <a:gd name="connsiteY4" fmla="*/ 0 h 1600200"/>
                        <a:gd name="connsiteX0" fmla="*/ 0 w 910937"/>
                        <a:gd name="connsiteY0" fmla="*/ 0 h 1600200"/>
                        <a:gd name="connsiteX1" fmla="*/ 1300 w 910937"/>
                        <a:gd name="connsiteY1" fmla="*/ 1066800 h 1600200"/>
                        <a:gd name="connsiteX2" fmla="*/ 910937 w 910937"/>
                        <a:gd name="connsiteY2" fmla="*/ 1600200 h 1600200"/>
                        <a:gd name="connsiteX3" fmla="*/ 906175 w 910937"/>
                        <a:gd name="connsiteY3" fmla="*/ 542925 h 1600200"/>
                        <a:gd name="connsiteX4" fmla="*/ 0 w 910937"/>
                        <a:gd name="connsiteY4" fmla="*/ 0 h 16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0937" h="1600200">
                          <a:moveTo>
                            <a:pt x="0" y="0"/>
                          </a:moveTo>
                          <a:cubicBezTo>
                            <a:pt x="1588" y="355600"/>
                            <a:pt x="-288" y="711200"/>
                            <a:pt x="1300" y="1066800"/>
                          </a:cubicBezTo>
                          <a:lnTo>
                            <a:pt x="910937" y="1600200"/>
                          </a:lnTo>
                          <a:cubicBezTo>
                            <a:pt x="909350" y="1260475"/>
                            <a:pt x="907762" y="882650"/>
                            <a:pt x="906175" y="542925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47" name="手繪多邊形 46"/>
                    <p:cNvSpPr/>
                    <p:nvPr/>
                  </p:nvSpPr>
                  <p:spPr>
                    <a:xfrm>
                      <a:off x="5033964" y="2568287"/>
                      <a:ext cx="938510" cy="1594138"/>
                    </a:xfrm>
                    <a:custGeom>
                      <a:avLst/>
                      <a:gdLst>
                        <a:gd name="connsiteX0" fmla="*/ 942975 w 942975"/>
                        <a:gd name="connsiteY0" fmla="*/ 0 h 1590675"/>
                        <a:gd name="connsiteX1" fmla="*/ 0 w 942975"/>
                        <a:gd name="connsiteY1" fmla="*/ 533400 h 1590675"/>
                        <a:gd name="connsiteX2" fmla="*/ 19050 w 942975"/>
                        <a:gd name="connsiteY2" fmla="*/ 1590675 h 1590675"/>
                        <a:gd name="connsiteX3" fmla="*/ 938212 w 942975"/>
                        <a:gd name="connsiteY3" fmla="*/ 1066800 h 1590675"/>
                        <a:gd name="connsiteX4" fmla="*/ 942975 w 942975"/>
                        <a:gd name="connsiteY4" fmla="*/ 0 h 1590675"/>
                        <a:gd name="connsiteX0" fmla="*/ 922193 w 938305"/>
                        <a:gd name="connsiteY0" fmla="*/ 0 h 1594138"/>
                        <a:gd name="connsiteX1" fmla="*/ 0 w 938305"/>
                        <a:gd name="connsiteY1" fmla="*/ 536863 h 1594138"/>
                        <a:gd name="connsiteX2" fmla="*/ 19050 w 938305"/>
                        <a:gd name="connsiteY2" fmla="*/ 1594138 h 1594138"/>
                        <a:gd name="connsiteX3" fmla="*/ 938212 w 938305"/>
                        <a:gd name="connsiteY3" fmla="*/ 1070263 h 1594138"/>
                        <a:gd name="connsiteX4" fmla="*/ 922193 w 938305"/>
                        <a:gd name="connsiteY4" fmla="*/ 0 h 1594138"/>
                        <a:gd name="connsiteX0" fmla="*/ 929120 w 938354"/>
                        <a:gd name="connsiteY0" fmla="*/ 0 h 1594138"/>
                        <a:gd name="connsiteX1" fmla="*/ 0 w 938354"/>
                        <a:gd name="connsiteY1" fmla="*/ 536863 h 1594138"/>
                        <a:gd name="connsiteX2" fmla="*/ 19050 w 938354"/>
                        <a:gd name="connsiteY2" fmla="*/ 1594138 h 1594138"/>
                        <a:gd name="connsiteX3" fmla="*/ 938212 w 938354"/>
                        <a:gd name="connsiteY3" fmla="*/ 1070263 h 1594138"/>
                        <a:gd name="connsiteX4" fmla="*/ 929120 w 938354"/>
                        <a:gd name="connsiteY4" fmla="*/ 0 h 1594138"/>
                        <a:gd name="connsiteX0" fmla="*/ 936047 w 938510"/>
                        <a:gd name="connsiteY0" fmla="*/ 0 h 1594138"/>
                        <a:gd name="connsiteX1" fmla="*/ 0 w 938510"/>
                        <a:gd name="connsiteY1" fmla="*/ 536863 h 1594138"/>
                        <a:gd name="connsiteX2" fmla="*/ 19050 w 938510"/>
                        <a:gd name="connsiteY2" fmla="*/ 1594138 h 1594138"/>
                        <a:gd name="connsiteX3" fmla="*/ 938212 w 938510"/>
                        <a:gd name="connsiteY3" fmla="*/ 1070263 h 1594138"/>
                        <a:gd name="connsiteX4" fmla="*/ 936047 w 938510"/>
                        <a:gd name="connsiteY4" fmla="*/ 0 h 15941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38510" h="1594138">
                          <a:moveTo>
                            <a:pt x="936047" y="0"/>
                          </a:moveTo>
                          <a:lnTo>
                            <a:pt x="0" y="536863"/>
                          </a:lnTo>
                          <a:lnTo>
                            <a:pt x="19050" y="1594138"/>
                          </a:lnTo>
                          <a:lnTo>
                            <a:pt x="938212" y="1070263"/>
                          </a:lnTo>
                          <a:cubicBezTo>
                            <a:pt x="939800" y="714663"/>
                            <a:pt x="934459" y="355600"/>
                            <a:pt x="936047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48" name="群組 47"/>
                  <p:cNvGrpSpPr/>
                  <p:nvPr/>
                </p:nvGrpSpPr>
                <p:grpSpPr>
                  <a:xfrm>
                    <a:off x="6002836" y="3973485"/>
                    <a:ext cx="1835161" cy="2109788"/>
                    <a:chOff x="4137313" y="2057400"/>
                    <a:chExt cx="1835161" cy="2109788"/>
                  </a:xfrm>
                </p:grpSpPr>
                <p:sp>
                  <p:nvSpPr>
                    <p:cNvPr id="49" name="手繪多邊形 48"/>
                    <p:cNvSpPr/>
                    <p:nvPr/>
                  </p:nvSpPr>
                  <p:spPr>
                    <a:xfrm>
                      <a:off x="4143375" y="2057400"/>
                      <a:ext cx="1819275" cy="1042988"/>
                    </a:xfrm>
                    <a:custGeom>
                      <a:avLst/>
                      <a:gdLst>
                        <a:gd name="connsiteX0" fmla="*/ 885825 w 1819275"/>
                        <a:gd name="connsiteY0" fmla="*/ 0 h 1042988"/>
                        <a:gd name="connsiteX1" fmla="*/ 0 w 1819275"/>
                        <a:gd name="connsiteY1" fmla="*/ 514350 h 1042988"/>
                        <a:gd name="connsiteX2" fmla="*/ 895350 w 1819275"/>
                        <a:gd name="connsiteY2" fmla="*/ 1042988 h 1042988"/>
                        <a:gd name="connsiteX3" fmla="*/ 1819275 w 1819275"/>
                        <a:gd name="connsiteY3" fmla="*/ 514350 h 1042988"/>
                        <a:gd name="connsiteX4" fmla="*/ 885825 w 1819275"/>
                        <a:gd name="connsiteY4" fmla="*/ 0 h 1042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19275" h="1042988">
                          <a:moveTo>
                            <a:pt x="885825" y="0"/>
                          </a:moveTo>
                          <a:lnTo>
                            <a:pt x="0" y="514350"/>
                          </a:lnTo>
                          <a:lnTo>
                            <a:pt x="895350" y="1042988"/>
                          </a:lnTo>
                          <a:lnTo>
                            <a:pt x="1819275" y="514350"/>
                          </a:lnTo>
                          <a:lnTo>
                            <a:pt x="88582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0" name="手繪多邊形 49"/>
                    <p:cNvSpPr/>
                    <p:nvPr/>
                  </p:nvSpPr>
                  <p:spPr>
                    <a:xfrm>
                      <a:off x="4137313" y="2566988"/>
                      <a:ext cx="910937" cy="1600200"/>
                    </a:xfrm>
                    <a:custGeom>
                      <a:avLst/>
                      <a:gdLst>
                        <a:gd name="connsiteX0" fmla="*/ 0 w 919163"/>
                        <a:gd name="connsiteY0" fmla="*/ 0 h 1590675"/>
                        <a:gd name="connsiteX1" fmla="*/ 4763 w 919163"/>
                        <a:gd name="connsiteY1" fmla="*/ 1066800 h 1590675"/>
                        <a:gd name="connsiteX2" fmla="*/ 919163 w 919163"/>
                        <a:gd name="connsiteY2" fmla="*/ 1590675 h 1590675"/>
                        <a:gd name="connsiteX3" fmla="*/ 909638 w 919163"/>
                        <a:gd name="connsiteY3" fmla="*/ 542925 h 1590675"/>
                        <a:gd name="connsiteX4" fmla="*/ 0 w 919163"/>
                        <a:gd name="connsiteY4" fmla="*/ 0 h 1590675"/>
                        <a:gd name="connsiteX0" fmla="*/ 0 w 914400"/>
                        <a:gd name="connsiteY0" fmla="*/ 0 h 1562100"/>
                        <a:gd name="connsiteX1" fmla="*/ 4763 w 914400"/>
                        <a:gd name="connsiteY1" fmla="*/ 1066800 h 1562100"/>
                        <a:gd name="connsiteX2" fmla="*/ 914400 w 914400"/>
                        <a:gd name="connsiteY2" fmla="*/ 1562100 h 1562100"/>
                        <a:gd name="connsiteX3" fmla="*/ 909638 w 914400"/>
                        <a:gd name="connsiteY3" fmla="*/ 542925 h 1562100"/>
                        <a:gd name="connsiteX4" fmla="*/ 0 w 914400"/>
                        <a:gd name="connsiteY4" fmla="*/ 0 h 1562100"/>
                        <a:gd name="connsiteX0" fmla="*/ 0 w 914400"/>
                        <a:gd name="connsiteY0" fmla="*/ 0 h 1600200"/>
                        <a:gd name="connsiteX1" fmla="*/ 4763 w 914400"/>
                        <a:gd name="connsiteY1" fmla="*/ 1066800 h 1600200"/>
                        <a:gd name="connsiteX2" fmla="*/ 914400 w 914400"/>
                        <a:gd name="connsiteY2" fmla="*/ 1600200 h 1600200"/>
                        <a:gd name="connsiteX3" fmla="*/ 909638 w 914400"/>
                        <a:gd name="connsiteY3" fmla="*/ 542925 h 1600200"/>
                        <a:gd name="connsiteX4" fmla="*/ 0 w 914400"/>
                        <a:gd name="connsiteY4" fmla="*/ 0 h 1600200"/>
                        <a:gd name="connsiteX0" fmla="*/ 0 w 910937"/>
                        <a:gd name="connsiteY0" fmla="*/ 0 h 1600200"/>
                        <a:gd name="connsiteX1" fmla="*/ 1300 w 910937"/>
                        <a:gd name="connsiteY1" fmla="*/ 1066800 h 1600200"/>
                        <a:gd name="connsiteX2" fmla="*/ 910937 w 910937"/>
                        <a:gd name="connsiteY2" fmla="*/ 1600200 h 1600200"/>
                        <a:gd name="connsiteX3" fmla="*/ 906175 w 910937"/>
                        <a:gd name="connsiteY3" fmla="*/ 542925 h 1600200"/>
                        <a:gd name="connsiteX4" fmla="*/ 0 w 910937"/>
                        <a:gd name="connsiteY4" fmla="*/ 0 h 16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0937" h="1600200">
                          <a:moveTo>
                            <a:pt x="0" y="0"/>
                          </a:moveTo>
                          <a:cubicBezTo>
                            <a:pt x="1588" y="355600"/>
                            <a:pt x="-288" y="711200"/>
                            <a:pt x="1300" y="1066800"/>
                          </a:cubicBezTo>
                          <a:lnTo>
                            <a:pt x="910937" y="1600200"/>
                          </a:lnTo>
                          <a:cubicBezTo>
                            <a:pt x="909350" y="1260475"/>
                            <a:pt x="907762" y="882650"/>
                            <a:pt x="906175" y="542925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1" name="手繪多邊形 50"/>
                    <p:cNvSpPr/>
                    <p:nvPr/>
                  </p:nvSpPr>
                  <p:spPr>
                    <a:xfrm>
                      <a:off x="5033964" y="2568287"/>
                      <a:ext cx="938510" cy="1594138"/>
                    </a:xfrm>
                    <a:custGeom>
                      <a:avLst/>
                      <a:gdLst>
                        <a:gd name="connsiteX0" fmla="*/ 942975 w 942975"/>
                        <a:gd name="connsiteY0" fmla="*/ 0 h 1590675"/>
                        <a:gd name="connsiteX1" fmla="*/ 0 w 942975"/>
                        <a:gd name="connsiteY1" fmla="*/ 533400 h 1590675"/>
                        <a:gd name="connsiteX2" fmla="*/ 19050 w 942975"/>
                        <a:gd name="connsiteY2" fmla="*/ 1590675 h 1590675"/>
                        <a:gd name="connsiteX3" fmla="*/ 938212 w 942975"/>
                        <a:gd name="connsiteY3" fmla="*/ 1066800 h 1590675"/>
                        <a:gd name="connsiteX4" fmla="*/ 942975 w 942975"/>
                        <a:gd name="connsiteY4" fmla="*/ 0 h 1590675"/>
                        <a:gd name="connsiteX0" fmla="*/ 922193 w 938305"/>
                        <a:gd name="connsiteY0" fmla="*/ 0 h 1594138"/>
                        <a:gd name="connsiteX1" fmla="*/ 0 w 938305"/>
                        <a:gd name="connsiteY1" fmla="*/ 536863 h 1594138"/>
                        <a:gd name="connsiteX2" fmla="*/ 19050 w 938305"/>
                        <a:gd name="connsiteY2" fmla="*/ 1594138 h 1594138"/>
                        <a:gd name="connsiteX3" fmla="*/ 938212 w 938305"/>
                        <a:gd name="connsiteY3" fmla="*/ 1070263 h 1594138"/>
                        <a:gd name="connsiteX4" fmla="*/ 922193 w 938305"/>
                        <a:gd name="connsiteY4" fmla="*/ 0 h 1594138"/>
                        <a:gd name="connsiteX0" fmla="*/ 929120 w 938354"/>
                        <a:gd name="connsiteY0" fmla="*/ 0 h 1594138"/>
                        <a:gd name="connsiteX1" fmla="*/ 0 w 938354"/>
                        <a:gd name="connsiteY1" fmla="*/ 536863 h 1594138"/>
                        <a:gd name="connsiteX2" fmla="*/ 19050 w 938354"/>
                        <a:gd name="connsiteY2" fmla="*/ 1594138 h 1594138"/>
                        <a:gd name="connsiteX3" fmla="*/ 938212 w 938354"/>
                        <a:gd name="connsiteY3" fmla="*/ 1070263 h 1594138"/>
                        <a:gd name="connsiteX4" fmla="*/ 929120 w 938354"/>
                        <a:gd name="connsiteY4" fmla="*/ 0 h 1594138"/>
                        <a:gd name="connsiteX0" fmla="*/ 936047 w 938510"/>
                        <a:gd name="connsiteY0" fmla="*/ 0 h 1594138"/>
                        <a:gd name="connsiteX1" fmla="*/ 0 w 938510"/>
                        <a:gd name="connsiteY1" fmla="*/ 536863 h 1594138"/>
                        <a:gd name="connsiteX2" fmla="*/ 19050 w 938510"/>
                        <a:gd name="connsiteY2" fmla="*/ 1594138 h 1594138"/>
                        <a:gd name="connsiteX3" fmla="*/ 938212 w 938510"/>
                        <a:gd name="connsiteY3" fmla="*/ 1070263 h 1594138"/>
                        <a:gd name="connsiteX4" fmla="*/ 936047 w 938510"/>
                        <a:gd name="connsiteY4" fmla="*/ 0 h 15941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38510" h="1594138">
                          <a:moveTo>
                            <a:pt x="936047" y="0"/>
                          </a:moveTo>
                          <a:lnTo>
                            <a:pt x="0" y="536863"/>
                          </a:lnTo>
                          <a:lnTo>
                            <a:pt x="19050" y="1594138"/>
                          </a:lnTo>
                          <a:lnTo>
                            <a:pt x="938212" y="1070263"/>
                          </a:lnTo>
                          <a:cubicBezTo>
                            <a:pt x="939800" y="714663"/>
                            <a:pt x="934459" y="355600"/>
                            <a:pt x="936047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52" name="群組 51"/>
                  <p:cNvGrpSpPr/>
                  <p:nvPr/>
                </p:nvGrpSpPr>
                <p:grpSpPr>
                  <a:xfrm>
                    <a:off x="6925285" y="2395537"/>
                    <a:ext cx="1835161" cy="2109788"/>
                    <a:chOff x="4137313" y="2057400"/>
                    <a:chExt cx="1835161" cy="2109788"/>
                  </a:xfrm>
                </p:grpSpPr>
                <p:sp>
                  <p:nvSpPr>
                    <p:cNvPr id="53" name="手繪多邊形 52"/>
                    <p:cNvSpPr/>
                    <p:nvPr/>
                  </p:nvSpPr>
                  <p:spPr>
                    <a:xfrm>
                      <a:off x="4143375" y="2057400"/>
                      <a:ext cx="1819275" cy="1042988"/>
                    </a:xfrm>
                    <a:custGeom>
                      <a:avLst/>
                      <a:gdLst>
                        <a:gd name="connsiteX0" fmla="*/ 885825 w 1819275"/>
                        <a:gd name="connsiteY0" fmla="*/ 0 h 1042988"/>
                        <a:gd name="connsiteX1" fmla="*/ 0 w 1819275"/>
                        <a:gd name="connsiteY1" fmla="*/ 514350 h 1042988"/>
                        <a:gd name="connsiteX2" fmla="*/ 895350 w 1819275"/>
                        <a:gd name="connsiteY2" fmla="*/ 1042988 h 1042988"/>
                        <a:gd name="connsiteX3" fmla="*/ 1819275 w 1819275"/>
                        <a:gd name="connsiteY3" fmla="*/ 514350 h 1042988"/>
                        <a:gd name="connsiteX4" fmla="*/ 885825 w 1819275"/>
                        <a:gd name="connsiteY4" fmla="*/ 0 h 1042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19275" h="1042988">
                          <a:moveTo>
                            <a:pt x="885825" y="0"/>
                          </a:moveTo>
                          <a:lnTo>
                            <a:pt x="0" y="514350"/>
                          </a:lnTo>
                          <a:lnTo>
                            <a:pt x="895350" y="1042988"/>
                          </a:lnTo>
                          <a:lnTo>
                            <a:pt x="1819275" y="514350"/>
                          </a:lnTo>
                          <a:lnTo>
                            <a:pt x="88582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4" name="手繪多邊形 53"/>
                    <p:cNvSpPr/>
                    <p:nvPr/>
                  </p:nvSpPr>
                  <p:spPr>
                    <a:xfrm>
                      <a:off x="4137313" y="2566988"/>
                      <a:ext cx="910937" cy="1600200"/>
                    </a:xfrm>
                    <a:custGeom>
                      <a:avLst/>
                      <a:gdLst>
                        <a:gd name="connsiteX0" fmla="*/ 0 w 919163"/>
                        <a:gd name="connsiteY0" fmla="*/ 0 h 1590675"/>
                        <a:gd name="connsiteX1" fmla="*/ 4763 w 919163"/>
                        <a:gd name="connsiteY1" fmla="*/ 1066800 h 1590675"/>
                        <a:gd name="connsiteX2" fmla="*/ 919163 w 919163"/>
                        <a:gd name="connsiteY2" fmla="*/ 1590675 h 1590675"/>
                        <a:gd name="connsiteX3" fmla="*/ 909638 w 919163"/>
                        <a:gd name="connsiteY3" fmla="*/ 542925 h 1590675"/>
                        <a:gd name="connsiteX4" fmla="*/ 0 w 919163"/>
                        <a:gd name="connsiteY4" fmla="*/ 0 h 1590675"/>
                        <a:gd name="connsiteX0" fmla="*/ 0 w 914400"/>
                        <a:gd name="connsiteY0" fmla="*/ 0 h 1562100"/>
                        <a:gd name="connsiteX1" fmla="*/ 4763 w 914400"/>
                        <a:gd name="connsiteY1" fmla="*/ 1066800 h 1562100"/>
                        <a:gd name="connsiteX2" fmla="*/ 914400 w 914400"/>
                        <a:gd name="connsiteY2" fmla="*/ 1562100 h 1562100"/>
                        <a:gd name="connsiteX3" fmla="*/ 909638 w 914400"/>
                        <a:gd name="connsiteY3" fmla="*/ 542925 h 1562100"/>
                        <a:gd name="connsiteX4" fmla="*/ 0 w 914400"/>
                        <a:gd name="connsiteY4" fmla="*/ 0 h 1562100"/>
                        <a:gd name="connsiteX0" fmla="*/ 0 w 914400"/>
                        <a:gd name="connsiteY0" fmla="*/ 0 h 1600200"/>
                        <a:gd name="connsiteX1" fmla="*/ 4763 w 914400"/>
                        <a:gd name="connsiteY1" fmla="*/ 1066800 h 1600200"/>
                        <a:gd name="connsiteX2" fmla="*/ 914400 w 914400"/>
                        <a:gd name="connsiteY2" fmla="*/ 1600200 h 1600200"/>
                        <a:gd name="connsiteX3" fmla="*/ 909638 w 914400"/>
                        <a:gd name="connsiteY3" fmla="*/ 542925 h 1600200"/>
                        <a:gd name="connsiteX4" fmla="*/ 0 w 914400"/>
                        <a:gd name="connsiteY4" fmla="*/ 0 h 1600200"/>
                        <a:gd name="connsiteX0" fmla="*/ 0 w 910937"/>
                        <a:gd name="connsiteY0" fmla="*/ 0 h 1600200"/>
                        <a:gd name="connsiteX1" fmla="*/ 1300 w 910937"/>
                        <a:gd name="connsiteY1" fmla="*/ 1066800 h 1600200"/>
                        <a:gd name="connsiteX2" fmla="*/ 910937 w 910937"/>
                        <a:gd name="connsiteY2" fmla="*/ 1600200 h 1600200"/>
                        <a:gd name="connsiteX3" fmla="*/ 906175 w 910937"/>
                        <a:gd name="connsiteY3" fmla="*/ 542925 h 1600200"/>
                        <a:gd name="connsiteX4" fmla="*/ 0 w 910937"/>
                        <a:gd name="connsiteY4" fmla="*/ 0 h 16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0937" h="1600200">
                          <a:moveTo>
                            <a:pt x="0" y="0"/>
                          </a:moveTo>
                          <a:cubicBezTo>
                            <a:pt x="1588" y="355600"/>
                            <a:pt x="-288" y="711200"/>
                            <a:pt x="1300" y="1066800"/>
                          </a:cubicBezTo>
                          <a:lnTo>
                            <a:pt x="910937" y="1600200"/>
                          </a:lnTo>
                          <a:cubicBezTo>
                            <a:pt x="909350" y="1260475"/>
                            <a:pt x="907762" y="882650"/>
                            <a:pt x="906175" y="542925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5" name="手繪多邊形 54"/>
                    <p:cNvSpPr/>
                    <p:nvPr/>
                  </p:nvSpPr>
                  <p:spPr>
                    <a:xfrm>
                      <a:off x="5033964" y="2568287"/>
                      <a:ext cx="938510" cy="1594138"/>
                    </a:xfrm>
                    <a:custGeom>
                      <a:avLst/>
                      <a:gdLst>
                        <a:gd name="connsiteX0" fmla="*/ 942975 w 942975"/>
                        <a:gd name="connsiteY0" fmla="*/ 0 h 1590675"/>
                        <a:gd name="connsiteX1" fmla="*/ 0 w 942975"/>
                        <a:gd name="connsiteY1" fmla="*/ 533400 h 1590675"/>
                        <a:gd name="connsiteX2" fmla="*/ 19050 w 942975"/>
                        <a:gd name="connsiteY2" fmla="*/ 1590675 h 1590675"/>
                        <a:gd name="connsiteX3" fmla="*/ 938212 w 942975"/>
                        <a:gd name="connsiteY3" fmla="*/ 1066800 h 1590675"/>
                        <a:gd name="connsiteX4" fmla="*/ 942975 w 942975"/>
                        <a:gd name="connsiteY4" fmla="*/ 0 h 1590675"/>
                        <a:gd name="connsiteX0" fmla="*/ 922193 w 938305"/>
                        <a:gd name="connsiteY0" fmla="*/ 0 h 1594138"/>
                        <a:gd name="connsiteX1" fmla="*/ 0 w 938305"/>
                        <a:gd name="connsiteY1" fmla="*/ 536863 h 1594138"/>
                        <a:gd name="connsiteX2" fmla="*/ 19050 w 938305"/>
                        <a:gd name="connsiteY2" fmla="*/ 1594138 h 1594138"/>
                        <a:gd name="connsiteX3" fmla="*/ 938212 w 938305"/>
                        <a:gd name="connsiteY3" fmla="*/ 1070263 h 1594138"/>
                        <a:gd name="connsiteX4" fmla="*/ 922193 w 938305"/>
                        <a:gd name="connsiteY4" fmla="*/ 0 h 1594138"/>
                        <a:gd name="connsiteX0" fmla="*/ 929120 w 938354"/>
                        <a:gd name="connsiteY0" fmla="*/ 0 h 1594138"/>
                        <a:gd name="connsiteX1" fmla="*/ 0 w 938354"/>
                        <a:gd name="connsiteY1" fmla="*/ 536863 h 1594138"/>
                        <a:gd name="connsiteX2" fmla="*/ 19050 w 938354"/>
                        <a:gd name="connsiteY2" fmla="*/ 1594138 h 1594138"/>
                        <a:gd name="connsiteX3" fmla="*/ 938212 w 938354"/>
                        <a:gd name="connsiteY3" fmla="*/ 1070263 h 1594138"/>
                        <a:gd name="connsiteX4" fmla="*/ 929120 w 938354"/>
                        <a:gd name="connsiteY4" fmla="*/ 0 h 1594138"/>
                        <a:gd name="connsiteX0" fmla="*/ 936047 w 938510"/>
                        <a:gd name="connsiteY0" fmla="*/ 0 h 1594138"/>
                        <a:gd name="connsiteX1" fmla="*/ 0 w 938510"/>
                        <a:gd name="connsiteY1" fmla="*/ 536863 h 1594138"/>
                        <a:gd name="connsiteX2" fmla="*/ 19050 w 938510"/>
                        <a:gd name="connsiteY2" fmla="*/ 1594138 h 1594138"/>
                        <a:gd name="connsiteX3" fmla="*/ 938212 w 938510"/>
                        <a:gd name="connsiteY3" fmla="*/ 1070263 h 1594138"/>
                        <a:gd name="connsiteX4" fmla="*/ 936047 w 938510"/>
                        <a:gd name="connsiteY4" fmla="*/ 0 h 15941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38510" h="1594138">
                          <a:moveTo>
                            <a:pt x="936047" y="0"/>
                          </a:moveTo>
                          <a:lnTo>
                            <a:pt x="0" y="536863"/>
                          </a:lnTo>
                          <a:lnTo>
                            <a:pt x="19050" y="1594138"/>
                          </a:lnTo>
                          <a:lnTo>
                            <a:pt x="938212" y="1070263"/>
                          </a:lnTo>
                          <a:cubicBezTo>
                            <a:pt x="939800" y="714663"/>
                            <a:pt x="934459" y="355600"/>
                            <a:pt x="936047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58" name="群組 57"/>
                  <p:cNvGrpSpPr/>
                  <p:nvPr/>
                </p:nvGrpSpPr>
                <p:grpSpPr>
                  <a:xfrm>
                    <a:off x="473310" y="797718"/>
                    <a:ext cx="1835161" cy="2109788"/>
                    <a:chOff x="4137313" y="2057400"/>
                    <a:chExt cx="1835161" cy="2109788"/>
                  </a:xfrm>
                </p:grpSpPr>
                <p:sp>
                  <p:nvSpPr>
                    <p:cNvPr id="59" name="手繪多邊形 58"/>
                    <p:cNvSpPr/>
                    <p:nvPr/>
                  </p:nvSpPr>
                  <p:spPr>
                    <a:xfrm>
                      <a:off x="4143375" y="2057400"/>
                      <a:ext cx="1819275" cy="1042988"/>
                    </a:xfrm>
                    <a:custGeom>
                      <a:avLst/>
                      <a:gdLst>
                        <a:gd name="connsiteX0" fmla="*/ 885825 w 1819275"/>
                        <a:gd name="connsiteY0" fmla="*/ 0 h 1042988"/>
                        <a:gd name="connsiteX1" fmla="*/ 0 w 1819275"/>
                        <a:gd name="connsiteY1" fmla="*/ 514350 h 1042988"/>
                        <a:gd name="connsiteX2" fmla="*/ 895350 w 1819275"/>
                        <a:gd name="connsiteY2" fmla="*/ 1042988 h 1042988"/>
                        <a:gd name="connsiteX3" fmla="*/ 1819275 w 1819275"/>
                        <a:gd name="connsiteY3" fmla="*/ 514350 h 1042988"/>
                        <a:gd name="connsiteX4" fmla="*/ 885825 w 1819275"/>
                        <a:gd name="connsiteY4" fmla="*/ 0 h 1042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19275" h="1042988">
                          <a:moveTo>
                            <a:pt x="885825" y="0"/>
                          </a:moveTo>
                          <a:lnTo>
                            <a:pt x="0" y="514350"/>
                          </a:lnTo>
                          <a:lnTo>
                            <a:pt x="895350" y="1042988"/>
                          </a:lnTo>
                          <a:lnTo>
                            <a:pt x="1819275" y="514350"/>
                          </a:lnTo>
                          <a:lnTo>
                            <a:pt x="88582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0" name="手繪多邊形 59"/>
                    <p:cNvSpPr/>
                    <p:nvPr/>
                  </p:nvSpPr>
                  <p:spPr>
                    <a:xfrm>
                      <a:off x="4137313" y="2566988"/>
                      <a:ext cx="910937" cy="1600200"/>
                    </a:xfrm>
                    <a:custGeom>
                      <a:avLst/>
                      <a:gdLst>
                        <a:gd name="connsiteX0" fmla="*/ 0 w 919163"/>
                        <a:gd name="connsiteY0" fmla="*/ 0 h 1590675"/>
                        <a:gd name="connsiteX1" fmla="*/ 4763 w 919163"/>
                        <a:gd name="connsiteY1" fmla="*/ 1066800 h 1590675"/>
                        <a:gd name="connsiteX2" fmla="*/ 919163 w 919163"/>
                        <a:gd name="connsiteY2" fmla="*/ 1590675 h 1590675"/>
                        <a:gd name="connsiteX3" fmla="*/ 909638 w 919163"/>
                        <a:gd name="connsiteY3" fmla="*/ 542925 h 1590675"/>
                        <a:gd name="connsiteX4" fmla="*/ 0 w 919163"/>
                        <a:gd name="connsiteY4" fmla="*/ 0 h 1590675"/>
                        <a:gd name="connsiteX0" fmla="*/ 0 w 914400"/>
                        <a:gd name="connsiteY0" fmla="*/ 0 h 1562100"/>
                        <a:gd name="connsiteX1" fmla="*/ 4763 w 914400"/>
                        <a:gd name="connsiteY1" fmla="*/ 1066800 h 1562100"/>
                        <a:gd name="connsiteX2" fmla="*/ 914400 w 914400"/>
                        <a:gd name="connsiteY2" fmla="*/ 1562100 h 1562100"/>
                        <a:gd name="connsiteX3" fmla="*/ 909638 w 914400"/>
                        <a:gd name="connsiteY3" fmla="*/ 542925 h 1562100"/>
                        <a:gd name="connsiteX4" fmla="*/ 0 w 914400"/>
                        <a:gd name="connsiteY4" fmla="*/ 0 h 1562100"/>
                        <a:gd name="connsiteX0" fmla="*/ 0 w 914400"/>
                        <a:gd name="connsiteY0" fmla="*/ 0 h 1600200"/>
                        <a:gd name="connsiteX1" fmla="*/ 4763 w 914400"/>
                        <a:gd name="connsiteY1" fmla="*/ 1066800 h 1600200"/>
                        <a:gd name="connsiteX2" fmla="*/ 914400 w 914400"/>
                        <a:gd name="connsiteY2" fmla="*/ 1600200 h 1600200"/>
                        <a:gd name="connsiteX3" fmla="*/ 909638 w 914400"/>
                        <a:gd name="connsiteY3" fmla="*/ 542925 h 1600200"/>
                        <a:gd name="connsiteX4" fmla="*/ 0 w 914400"/>
                        <a:gd name="connsiteY4" fmla="*/ 0 h 1600200"/>
                        <a:gd name="connsiteX0" fmla="*/ 0 w 910937"/>
                        <a:gd name="connsiteY0" fmla="*/ 0 h 1600200"/>
                        <a:gd name="connsiteX1" fmla="*/ 1300 w 910937"/>
                        <a:gd name="connsiteY1" fmla="*/ 1066800 h 1600200"/>
                        <a:gd name="connsiteX2" fmla="*/ 910937 w 910937"/>
                        <a:gd name="connsiteY2" fmla="*/ 1600200 h 1600200"/>
                        <a:gd name="connsiteX3" fmla="*/ 906175 w 910937"/>
                        <a:gd name="connsiteY3" fmla="*/ 542925 h 1600200"/>
                        <a:gd name="connsiteX4" fmla="*/ 0 w 910937"/>
                        <a:gd name="connsiteY4" fmla="*/ 0 h 16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0937" h="1600200">
                          <a:moveTo>
                            <a:pt x="0" y="0"/>
                          </a:moveTo>
                          <a:cubicBezTo>
                            <a:pt x="1588" y="355600"/>
                            <a:pt x="-288" y="711200"/>
                            <a:pt x="1300" y="1066800"/>
                          </a:cubicBezTo>
                          <a:lnTo>
                            <a:pt x="910937" y="1600200"/>
                          </a:lnTo>
                          <a:cubicBezTo>
                            <a:pt x="909350" y="1260475"/>
                            <a:pt x="907762" y="882650"/>
                            <a:pt x="906175" y="542925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1" name="手繪多邊形 60"/>
                    <p:cNvSpPr/>
                    <p:nvPr/>
                  </p:nvSpPr>
                  <p:spPr>
                    <a:xfrm>
                      <a:off x="5033964" y="2568287"/>
                      <a:ext cx="938510" cy="1594138"/>
                    </a:xfrm>
                    <a:custGeom>
                      <a:avLst/>
                      <a:gdLst>
                        <a:gd name="connsiteX0" fmla="*/ 942975 w 942975"/>
                        <a:gd name="connsiteY0" fmla="*/ 0 h 1590675"/>
                        <a:gd name="connsiteX1" fmla="*/ 0 w 942975"/>
                        <a:gd name="connsiteY1" fmla="*/ 533400 h 1590675"/>
                        <a:gd name="connsiteX2" fmla="*/ 19050 w 942975"/>
                        <a:gd name="connsiteY2" fmla="*/ 1590675 h 1590675"/>
                        <a:gd name="connsiteX3" fmla="*/ 938212 w 942975"/>
                        <a:gd name="connsiteY3" fmla="*/ 1066800 h 1590675"/>
                        <a:gd name="connsiteX4" fmla="*/ 942975 w 942975"/>
                        <a:gd name="connsiteY4" fmla="*/ 0 h 1590675"/>
                        <a:gd name="connsiteX0" fmla="*/ 922193 w 938305"/>
                        <a:gd name="connsiteY0" fmla="*/ 0 h 1594138"/>
                        <a:gd name="connsiteX1" fmla="*/ 0 w 938305"/>
                        <a:gd name="connsiteY1" fmla="*/ 536863 h 1594138"/>
                        <a:gd name="connsiteX2" fmla="*/ 19050 w 938305"/>
                        <a:gd name="connsiteY2" fmla="*/ 1594138 h 1594138"/>
                        <a:gd name="connsiteX3" fmla="*/ 938212 w 938305"/>
                        <a:gd name="connsiteY3" fmla="*/ 1070263 h 1594138"/>
                        <a:gd name="connsiteX4" fmla="*/ 922193 w 938305"/>
                        <a:gd name="connsiteY4" fmla="*/ 0 h 1594138"/>
                        <a:gd name="connsiteX0" fmla="*/ 929120 w 938354"/>
                        <a:gd name="connsiteY0" fmla="*/ 0 h 1594138"/>
                        <a:gd name="connsiteX1" fmla="*/ 0 w 938354"/>
                        <a:gd name="connsiteY1" fmla="*/ 536863 h 1594138"/>
                        <a:gd name="connsiteX2" fmla="*/ 19050 w 938354"/>
                        <a:gd name="connsiteY2" fmla="*/ 1594138 h 1594138"/>
                        <a:gd name="connsiteX3" fmla="*/ 938212 w 938354"/>
                        <a:gd name="connsiteY3" fmla="*/ 1070263 h 1594138"/>
                        <a:gd name="connsiteX4" fmla="*/ 929120 w 938354"/>
                        <a:gd name="connsiteY4" fmla="*/ 0 h 1594138"/>
                        <a:gd name="connsiteX0" fmla="*/ 936047 w 938510"/>
                        <a:gd name="connsiteY0" fmla="*/ 0 h 1594138"/>
                        <a:gd name="connsiteX1" fmla="*/ 0 w 938510"/>
                        <a:gd name="connsiteY1" fmla="*/ 536863 h 1594138"/>
                        <a:gd name="connsiteX2" fmla="*/ 19050 w 938510"/>
                        <a:gd name="connsiteY2" fmla="*/ 1594138 h 1594138"/>
                        <a:gd name="connsiteX3" fmla="*/ 938212 w 938510"/>
                        <a:gd name="connsiteY3" fmla="*/ 1070263 h 1594138"/>
                        <a:gd name="connsiteX4" fmla="*/ 936047 w 938510"/>
                        <a:gd name="connsiteY4" fmla="*/ 0 h 15941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38510" h="1594138">
                          <a:moveTo>
                            <a:pt x="936047" y="0"/>
                          </a:moveTo>
                          <a:lnTo>
                            <a:pt x="0" y="536863"/>
                          </a:lnTo>
                          <a:lnTo>
                            <a:pt x="19050" y="1594138"/>
                          </a:lnTo>
                          <a:lnTo>
                            <a:pt x="938212" y="1070263"/>
                          </a:lnTo>
                          <a:cubicBezTo>
                            <a:pt x="939800" y="714663"/>
                            <a:pt x="934459" y="355600"/>
                            <a:pt x="936047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62" name="群組 61"/>
                  <p:cNvGrpSpPr/>
                  <p:nvPr/>
                </p:nvGrpSpPr>
                <p:grpSpPr>
                  <a:xfrm>
                    <a:off x="495944" y="3969543"/>
                    <a:ext cx="1835161" cy="2109788"/>
                    <a:chOff x="4137313" y="2057400"/>
                    <a:chExt cx="1835161" cy="2109788"/>
                  </a:xfrm>
                </p:grpSpPr>
                <p:sp>
                  <p:nvSpPr>
                    <p:cNvPr id="63" name="手繪多邊形 62"/>
                    <p:cNvSpPr/>
                    <p:nvPr/>
                  </p:nvSpPr>
                  <p:spPr>
                    <a:xfrm>
                      <a:off x="4143375" y="2057400"/>
                      <a:ext cx="1819275" cy="1042988"/>
                    </a:xfrm>
                    <a:custGeom>
                      <a:avLst/>
                      <a:gdLst>
                        <a:gd name="connsiteX0" fmla="*/ 885825 w 1819275"/>
                        <a:gd name="connsiteY0" fmla="*/ 0 h 1042988"/>
                        <a:gd name="connsiteX1" fmla="*/ 0 w 1819275"/>
                        <a:gd name="connsiteY1" fmla="*/ 514350 h 1042988"/>
                        <a:gd name="connsiteX2" fmla="*/ 895350 w 1819275"/>
                        <a:gd name="connsiteY2" fmla="*/ 1042988 h 1042988"/>
                        <a:gd name="connsiteX3" fmla="*/ 1819275 w 1819275"/>
                        <a:gd name="connsiteY3" fmla="*/ 514350 h 1042988"/>
                        <a:gd name="connsiteX4" fmla="*/ 885825 w 1819275"/>
                        <a:gd name="connsiteY4" fmla="*/ 0 h 1042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19275" h="1042988">
                          <a:moveTo>
                            <a:pt x="885825" y="0"/>
                          </a:moveTo>
                          <a:lnTo>
                            <a:pt x="0" y="514350"/>
                          </a:lnTo>
                          <a:lnTo>
                            <a:pt x="895350" y="1042988"/>
                          </a:lnTo>
                          <a:lnTo>
                            <a:pt x="1819275" y="514350"/>
                          </a:lnTo>
                          <a:lnTo>
                            <a:pt x="88582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4" name="手繪多邊形 63"/>
                    <p:cNvSpPr/>
                    <p:nvPr/>
                  </p:nvSpPr>
                  <p:spPr>
                    <a:xfrm>
                      <a:off x="4137313" y="2566988"/>
                      <a:ext cx="910937" cy="1600200"/>
                    </a:xfrm>
                    <a:custGeom>
                      <a:avLst/>
                      <a:gdLst>
                        <a:gd name="connsiteX0" fmla="*/ 0 w 919163"/>
                        <a:gd name="connsiteY0" fmla="*/ 0 h 1590675"/>
                        <a:gd name="connsiteX1" fmla="*/ 4763 w 919163"/>
                        <a:gd name="connsiteY1" fmla="*/ 1066800 h 1590675"/>
                        <a:gd name="connsiteX2" fmla="*/ 919163 w 919163"/>
                        <a:gd name="connsiteY2" fmla="*/ 1590675 h 1590675"/>
                        <a:gd name="connsiteX3" fmla="*/ 909638 w 919163"/>
                        <a:gd name="connsiteY3" fmla="*/ 542925 h 1590675"/>
                        <a:gd name="connsiteX4" fmla="*/ 0 w 919163"/>
                        <a:gd name="connsiteY4" fmla="*/ 0 h 1590675"/>
                        <a:gd name="connsiteX0" fmla="*/ 0 w 914400"/>
                        <a:gd name="connsiteY0" fmla="*/ 0 h 1562100"/>
                        <a:gd name="connsiteX1" fmla="*/ 4763 w 914400"/>
                        <a:gd name="connsiteY1" fmla="*/ 1066800 h 1562100"/>
                        <a:gd name="connsiteX2" fmla="*/ 914400 w 914400"/>
                        <a:gd name="connsiteY2" fmla="*/ 1562100 h 1562100"/>
                        <a:gd name="connsiteX3" fmla="*/ 909638 w 914400"/>
                        <a:gd name="connsiteY3" fmla="*/ 542925 h 1562100"/>
                        <a:gd name="connsiteX4" fmla="*/ 0 w 914400"/>
                        <a:gd name="connsiteY4" fmla="*/ 0 h 1562100"/>
                        <a:gd name="connsiteX0" fmla="*/ 0 w 914400"/>
                        <a:gd name="connsiteY0" fmla="*/ 0 h 1600200"/>
                        <a:gd name="connsiteX1" fmla="*/ 4763 w 914400"/>
                        <a:gd name="connsiteY1" fmla="*/ 1066800 h 1600200"/>
                        <a:gd name="connsiteX2" fmla="*/ 914400 w 914400"/>
                        <a:gd name="connsiteY2" fmla="*/ 1600200 h 1600200"/>
                        <a:gd name="connsiteX3" fmla="*/ 909638 w 914400"/>
                        <a:gd name="connsiteY3" fmla="*/ 542925 h 1600200"/>
                        <a:gd name="connsiteX4" fmla="*/ 0 w 914400"/>
                        <a:gd name="connsiteY4" fmla="*/ 0 h 1600200"/>
                        <a:gd name="connsiteX0" fmla="*/ 0 w 910937"/>
                        <a:gd name="connsiteY0" fmla="*/ 0 h 1600200"/>
                        <a:gd name="connsiteX1" fmla="*/ 1300 w 910937"/>
                        <a:gd name="connsiteY1" fmla="*/ 1066800 h 1600200"/>
                        <a:gd name="connsiteX2" fmla="*/ 910937 w 910937"/>
                        <a:gd name="connsiteY2" fmla="*/ 1600200 h 1600200"/>
                        <a:gd name="connsiteX3" fmla="*/ 906175 w 910937"/>
                        <a:gd name="connsiteY3" fmla="*/ 542925 h 1600200"/>
                        <a:gd name="connsiteX4" fmla="*/ 0 w 910937"/>
                        <a:gd name="connsiteY4" fmla="*/ 0 h 16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0937" h="1600200">
                          <a:moveTo>
                            <a:pt x="0" y="0"/>
                          </a:moveTo>
                          <a:cubicBezTo>
                            <a:pt x="1588" y="355600"/>
                            <a:pt x="-288" y="711200"/>
                            <a:pt x="1300" y="1066800"/>
                          </a:cubicBezTo>
                          <a:lnTo>
                            <a:pt x="910937" y="1600200"/>
                          </a:lnTo>
                          <a:cubicBezTo>
                            <a:pt x="909350" y="1260475"/>
                            <a:pt x="907762" y="882650"/>
                            <a:pt x="906175" y="542925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5" name="手繪多邊形 64"/>
                    <p:cNvSpPr/>
                    <p:nvPr/>
                  </p:nvSpPr>
                  <p:spPr>
                    <a:xfrm>
                      <a:off x="5033964" y="2568287"/>
                      <a:ext cx="938510" cy="1594138"/>
                    </a:xfrm>
                    <a:custGeom>
                      <a:avLst/>
                      <a:gdLst>
                        <a:gd name="connsiteX0" fmla="*/ 942975 w 942975"/>
                        <a:gd name="connsiteY0" fmla="*/ 0 h 1590675"/>
                        <a:gd name="connsiteX1" fmla="*/ 0 w 942975"/>
                        <a:gd name="connsiteY1" fmla="*/ 533400 h 1590675"/>
                        <a:gd name="connsiteX2" fmla="*/ 19050 w 942975"/>
                        <a:gd name="connsiteY2" fmla="*/ 1590675 h 1590675"/>
                        <a:gd name="connsiteX3" fmla="*/ 938212 w 942975"/>
                        <a:gd name="connsiteY3" fmla="*/ 1066800 h 1590675"/>
                        <a:gd name="connsiteX4" fmla="*/ 942975 w 942975"/>
                        <a:gd name="connsiteY4" fmla="*/ 0 h 1590675"/>
                        <a:gd name="connsiteX0" fmla="*/ 922193 w 938305"/>
                        <a:gd name="connsiteY0" fmla="*/ 0 h 1594138"/>
                        <a:gd name="connsiteX1" fmla="*/ 0 w 938305"/>
                        <a:gd name="connsiteY1" fmla="*/ 536863 h 1594138"/>
                        <a:gd name="connsiteX2" fmla="*/ 19050 w 938305"/>
                        <a:gd name="connsiteY2" fmla="*/ 1594138 h 1594138"/>
                        <a:gd name="connsiteX3" fmla="*/ 938212 w 938305"/>
                        <a:gd name="connsiteY3" fmla="*/ 1070263 h 1594138"/>
                        <a:gd name="connsiteX4" fmla="*/ 922193 w 938305"/>
                        <a:gd name="connsiteY4" fmla="*/ 0 h 1594138"/>
                        <a:gd name="connsiteX0" fmla="*/ 929120 w 938354"/>
                        <a:gd name="connsiteY0" fmla="*/ 0 h 1594138"/>
                        <a:gd name="connsiteX1" fmla="*/ 0 w 938354"/>
                        <a:gd name="connsiteY1" fmla="*/ 536863 h 1594138"/>
                        <a:gd name="connsiteX2" fmla="*/ 19050 w 938354"/>
                        <a:gd name="connsiteY2" fmla="*/ 1594138 h 1594138"/>
                        <a:gd name="connsiteX3" fmla="*/ 938212 w 938354"/>
                        <a:gd name="connsiteY3" fmla="*/ 1070263 h 1594138"/>
                        <a:gd name="connsiteX4" fmla="*/ 929120 w 938354"/>
                        <a:gd name="connsiteY4" fmla="*/ 0 h 1594138"/>
                        <a:gd name="connsiteX0" fmla="*/ 936047 w 938510"/>
                        <a:gd name="connsiteY0" fmla="*/ 0 h 1594138"/>
                        <a:gd name="connsiteX1" fmla="*/ 0 w 938510"/>
                        <a:gd name="connsiteY1" fmla="*/ 536863 h 1594138"/>
                        <a:gd name="connsiteX2" fmla="*/ 19050 w 938510"/>
                        <a:gd name="connsiteY2" fmla="*/ 1594138 h 1594138"/>
                        <a:gd name="connsiteX3" fmla="*/ 938212 w 938510"/>
                        <a:gd name="connsiteY3" fmla="*/ 1070263 h 1594138"/>
                        <a:gd name="connsiteX4" fmla="*/ 936047 w 938510"/>
                        <a:gd name="connsiteY4" fmla="*/ 0 h 15941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38510" h="1594138">
                          <a:moveTo>
                            <a:pt x="936047" y="0"/>
                          </a:moveTo>
                          <a:lnTo>
                            <a:pt x="0" y="536863"/>
                          </a:lnTo>
                          <a:lnTo>
                            <a:pt x="19050" y="1594138"/>
                          </a:lnTo>
                          <a:lnTo>
                            <a:pt x="938212" y="1070263"/>
                          </a:lnTo>
                          <a:cubicBezTo>
                            <a:pt x="939800" y="714663"/>
                            <a:pt x="934459" y="355600"/>
                            <a:pt x="936047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sp>
              <p:nvSpPr>
                <p:cNvPr id="107" name="手繪多邊形 106"/>
                <p:cNvSpPr/>
                <p:nvPr/>
              </p:nvSpPr>
              <p:spPr>
                <a:xfrm>
                  <a:off x="4199728" y="3960937"/>
                  <a:ext cx="1838325" cy="2133600"/>
                </a:xfrm>
                <a:custGeom>
                  <a:avLst/>
                  <a:gdLst>
                    <a:gd name="connsiteX0" fmla="*/ 876300 w 1838325"/>
                    <a:gd name="connsiteY0" fmla="*/ 0 h 2133600"/>
                    <a:gd name="connsiteX1" fmla="*/ 0 w 1838325"/>
                    <a:gd name="connsiteY1" fmla="*/ 542925 h 2133600"/>
                    <a:gd name="connsiteX2" fmla="*/ 9525 w 1838325"/>
                    <a:gd name="connsiteY2" fmla="*/ 1638300 h 2133600"/>
                    <a:gd name="connsiteX3" fmla="*/ 933450 w 1838325"/>
                    <a:gd name="connsiteY3" fmla="*/ 2133600 h 2133600"/>
                    <a:gd name="connsiteX4" fmla="*/ 1819275 w 1838325"/>
                    <a:gd name="connsiteY4" fmla="*/ 1600200 h 2133600"/>
                    <a:gd name="connsiteX5" fmla="*/ 1838325 w 1838325"/>
                    <a:gd name="connsiteY5" fmla="*/ 552450 h 2133600"/>
                    <a:gd name="connsiteX6" fmla="*/ 876300 w 1838325"/>
                    <a:gd name="connsiteY6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38325" h="2133600">
                      <a:moveTo>
                        <a:pt x="876300" y="0"/>
                      </a:moveTo>
                      <a:lnTo>
                        <a:pt x="0" y="542925"/>
                      </a:lnTo>
                      <a:lnTo>
                        <a:pt x="9525" y="1638300"/>
                      </a:lnTo>
                      <a:lnTo>
                        <a:pt x="933450" y="2133600"/>
                      </a:lnTo>
                      <a:lnTo>
                        <a:pt x="1819275" y="1600200"/>
                      </a:lnTo>
                      <a:lnTo>
                        <a:pt x="1838325" y="552450"/>
                      </a:lnTo>
                      <a:lnTo>
                        <a:pt x="87630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DA3E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08" name="群組 107"/>
                <p:cNvGrpSpPr/>
                <p:nvPr/>
              </p:nvGrpSpPr>
              <p:grpSpPr>
                <a:xfrm>
                  <a:off x="4500937" y="4258328"/>
                  <a:ext cx="1206829" cy="1583639"/>
                  <a:chOff x="758699" y="1127522"/>
                  <a:chExt cx="1206829" cy="1583639"/>
                </a:xfrm>
              </p:grpSpPr>
              <p:sp>
                <p:nvSpPr>
                  <p:cNvPr id="109" name="文字方塊 108"/>
                  <p:cNvSpPr txBox="1"/>
                  <p:nvPr/>
                </p:nvSpPr>
                <p:spPr>
                  <a:xfrm>
                    <a:off x="1638194" y="1168299"/>
                    <a:ext cx="32733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400" dirty="0" smtClean="0">
                        <a:solidFill>
                          <a:srgbClr val="00B050"/>
                        </a:solidFill>
                      </a:rPr>
                      <a:t>?</a:t>
                    </a:r>
                    <a:endParaRPr lang="zh-TW" alt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110" name="文字方塊 109"/>
                  <p:cNvSpPr txBox="1"/>
                  <p:nvPr/>
                </p:nvSpPr>
                <p:spPr>
                  <a:xfrm>
                    <a:off x="758699" y="1127522"/>
                    <a:ext cx="32733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400" dirty="0" smtClean="0">
                        <a:solidFill>
                          <a:srgbClr val="DA3EAD"/>
                        </a:solidFill>
                      </a:rPr>
                      <a:t>?</a:t>
                    </a:r>
                    <a:endParaRPr lang="zh-TW" altLang="en-US" sz="2400" dirty="0">
                      <a:solidFill>
                        <a:srgbClr val="DA3EAD"/>
                      </a:solidFill>
                    </a:endParaRPr>
                  </a:p>
                </p:txBody>
              </p:sp>
              <p:sp>
                <p:nvSpPr>
                  <p:cNvPr id="111" name="文字方塊 110"/>
                  <p:cNvSpPr txBox="1"/>
                  <p:nvPr/>
                </p:nvSpPr>
                <p:spPr>
                  <a:xfrm>
                    <a:off x="1020047" y="2249496"/>
                    <a:ext cx="32733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400" dirty="0">
                        <a:solidFill>
                          <a:srgbClr val="00B0F0"/>
                        </a:solidFill>
                      </a:rPr>
                      <a:t>?</a:t>
                    </a:r>
                    <a:endParaRPr lang="zh-TW" altLang="en-US" sz="2400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</p:grpSp>
          <p:grpSp>
            <p:nvGrpSpPr>
              <p:cNvPr id="114" name="群組 113"/>
              <p:cNvGrpSpPr/>
              <p:nvPr/>
            </p:nvGrpSpPr>
            <p:grpSpPr>
              <a:xfrm>
                <a:off x="6936408" y="2389822"/>
                <a:ext cx="1838325" cy="2133600"/>
                <a:chOff x="6936408" y="2389822"/>
                <a:chExt cx="1838325" cy="2133600"/>
              </a:xfrm>
            </p:grpSpPr>
            <p:grpSp>
              <p:nvGrpSpPr>
                <p:cNvPr id="100" name="群組 99"/>
                <p:cNvGrpSpPr/>
                <p:nvPr/>
              </p:nvGrpSpPr>
              <p:grpSpPr>
                <a:xfrm>
                  <a:off x="7194333" y="2674689"/>
                  <a:ext cx="1197211" cy="1583639"/>
                  <a:chOff x="758699" y="1127522"/>
                  <a:chExt cx="1197211" cy="1583639"/>
                </a:xfrm>
              </p:grpSpPr>
              <p:sp>
                <p:nvSpPr>
                  <p:cNvPr id="101" name="文字方塊 100"/>
                  <p:cNvSpPr txBox="1"/>
                  <p:nvPr/>
                </p:nvSpPr>
                <p:spPr>
                  <a:xfrm>
                    <a:off x="1638194" y="1168299"/>
                    <a:ext cx="31771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400" dirty="0" smtClean="0">
                        <a:solidFill>
                          <a:srgbClr val="00B050"/>
                        </a:solidFill>
                      </a:rPr>
                      <a:t>x</a:t>
                    </a:r>
                    <a:endParaRPr lang="zh-TW" alt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102" name="文字方塊 101"/>
                  <p:cNvSpPr txBox="1"/>
                  <p:nvPr/>
                </p:nvSpPr>
                <p:spPr>
                  <a:xfrm>
                    <a:off x="758699" y="1127522"/>
                    <a:ext cx="32412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400" dirty="0">
                        <a:solidFill>
                          <a:srgbClr val="DA3EAD"/>
                        </a:solidFill>
                      </a:rPr>
                      <a:t>y</a:t>
                    </a:r>
                    <a:endParaRPr lang="zh-TW" altLang="en-US" sz="2400" dirty="0">
                      <a:solidFill>
                        <a:srgbClr val="DA3EAD"/>
                      </a:solidFill>
                    </a:endParaRPr>
                  </a:p>
                </p:txBody>
              </p:sp>
              <p:sp>
                <p:nvSpPr>
                  <p:cNvPr id="103" name="文字方塊 102"/>
                  <p:cNvSpPr txBox="1"/>
                  <p:nvPr/>
                </p:nvSpPr>
                <p:spPr>
                  <a:xfrm>
                    <a:off x="1020047" y="2249496"/>
                    <a:ext cx="3064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400" dirty="0" smtClean="0">
                        <a:solidFill>
                          <a:srgbClr val="00B0F0"/>
                        </a:solidFill>
                      </a:rPr>
                      <a:t>z</a:t>
                    </a:r>
                    <a:endParaRPr lang="zh-TW" altLang="en-US" sz="2400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sp>
              <p:nvSpPr>
                <p:cNvPr id="106" name="手繪多邊形 105"/>
                <p:cNvSpPr/>
                <p:nvPr/>
              </p:nvSpPr>
              <p:spPr>
                <a:xfrm>
                  <a:off x="6936408" y="2389822"/>
                  <a:ext cx="1838325" cy="2133600"/>
                </a:xfrm>
                <a:custGeom>
                  <a:avLst/>
                  <a:gdLst>
                    <a:gd name="connsiteX0" fmla="*/ 876300 w 1838325"/>
                    <a:gd name="connsiteY0" fmla="*/ 0 h 2133600"/>
                    <a:gd name="connsiteX1" fmla="*/ 0 w 1838325"/>
                    <a:gd name="connsiteY1" fmla="*/ 542925 h 2133600"/>
                    <a:gd name="connsiteX2" fmla="*/ 9525 w 1838325"/>
                    <a:gd name="connsiteY2" fmla="*/ 1638300 h 2133600"/>
                    <a:gd name="connsiteX3" fmla="*/ 933450 w 1838325"/>
                    <a:gd name="connsiteY3" fmla="*/ 2133600 h 2133600"/>
                    <a:gd name="connsiteX4" fmla="*/ 1819275 w 1838325"/>
                    <a:gd name="connsiteY4" fmla="*/ 1600200 h 2133600"/>
                    <a:gd name="connsiteX5" fmla="*/ 1838325 w 1838325"/>
                    <a:gd name="connsiteY5" fmla="*/ 552450 h 2133600"/>
                    <a:gd name="connsiteX6" fmla="*/ 876300 w 1838325"/>
                    <a:gd name="connsiteY6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38325" h="2133600">
                      <a:moveTo>
                        <a:pt x="876300" y="0"/>
                      </a:moveTo>
                      <a:lnTo>
                        <a:pt x="0" y="542925"/>
                      </a:lnTo>
                      <a:lnTo>
                        <a:pt x="9525" y="1638300"/>
                      </a:lnTo>
                      <a:lnTo>
                        <a:pt x="933450" y="2133600"/>
                      </a:lnTo>
                      <a:lnTo>
                        <a:pt x="1819275" y="1600200"/>
                      </a:lnTo>
                      <a:lnTo>
                        <a:pt x="1838325" y="552450"/>
                      </a:lnTo>
                      <a:lnTo>
                        <a:pt x="87630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69" name="直線單箭頭接點 68"/>
            <p:cNvCxnSpPr>
              <a:stCxn id="61" idx="1"/>
            </p:cNvCxnSpPr>
            <p:nvPr/>
          </p:nvCxnSpPr>
          <p:spPr>
            <a:xfrm flipV="1">
              <a:off x="1369961" y="438150"/>
              <a:ext cx="2459089" cy="14073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stCxn id="61" idx="1"/>
            </p:cNvCxnSpPr>
            <p:nvPr/>
          </p:nvCxnSpPr>
          <p:spPr>
            <a:xfrm flipH="1" flipV="1">
              <a:off x="104775" y="1095375"/>
              <a:ext cx="1265186" cy="750093"/>
            </a:xfrm>
            <a:prstGeom prst="straightConnector1">
              <a:avLst/>
            </a:prstGeom>
            <a:ln w="38100">
              <a:solidFill>
                <a:srgbClr val="DA3E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60" idx="3"/>
            </p:cNvCxnSpPr>
            <p:nvPr/>
          </p:nvCxnSpPr>
          <p:spPr>
            <a:xfrm>
              <a:off x="1379485" y="1850231"/>
              <a:ext cx="26452" cy="176926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字方塊 78"/>
            <p:cNvSpPr txBox="1"/>
            <p:nvPr/>
          </p:nvSpPr>
          <p:spPr>
            <a:xfrm>
              <a:off x="3152775" y="21907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B050"/>
                  </a:solidFill>
                </a:rPr>
                <a:t>+X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104775" y="75819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DA3EAD"/>
                  </a:solidFill>
                </a:rPr>
                <a:t>+Y</a:t>
              </a:r>
              <a:endParaRPr lang="zh-TW" altLang="en-US" dirty="0">
                <a:solidFill>
                  <a:srgbClr val="DA3EAD"/>
                </a:solidFill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952717" y="308729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+</a:t>
              </a:r>
              <a:r>
                <a:rPr lang="en-US" altLang="zh-TW" dirty="0" smtClean="0">
                  <a:solidFill>
                    <a:srgbClr val="00B0F0"/>
                  </a:solidFill>
                </a:rPr>
                <a:t>Z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99" name="群組 98"/>
          <p:cNvGrpSpPr/>
          <p:nvPr/>
        </p:nvGrpSpPr>
        <p:grpSpPr>
          <a:xfrm>
            <a:off x="485775" y="781050"/>
            <a:ext cx="1838325" cy="2133600"/>
            <a:chOff x="485775" y="781050"/>
            <a:chExt cx="1838325" cy="2133600"/>
          </a:xfrm>
        </p:grpSpPr>
        <p:grpSp>
          <p:nvGrpSpPr>
            <p:cNvPr id="83" name="群組 82"/>
            <p:cNvGrpSpPr/>
            <p:nvPr/>
          </p:nvGrpSpPr>
          <p:grpSpPr>
            <a:xfrm>
              <a:off x="758699" y="1127522"/>
              <a:ext cx="1219653" cy="1583639"/>
              <a:chOff x="758699" y="1127522"/>
              <a:chExt cx="1219653" cy="1583639"/>
            </a:xfrm>
          </p:grpSpPr>
          <p:sp>
            <p:nvSpPr>
              <p:cNvPr id="84" name="文字方塊 83"/>
              <p:cNvSpPr txBox="1"/>
              <p:nvPr/>
            </p:nvSpPr>
            <p:spPr>
              <a:xfrm>
                <a:off x="1638194" y="11682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00B050"/>
                    </a:solidFill>
                  </a:rPr>
                  <a:t>0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758699" y="112752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DA3EAD"/>
                    </a:solidFill>
                  </a:rPr>
                  <a:t>1</a:t>
                </a:r>
                <a:endParaRPr lang="zh-TW" altLang="en-US" sz="2400" dirty="0">
                  <a:solidFill>
                    <a:srgbClr val="DA3EAD"/>
                  </a:solidFill>
                </a:endParaRPr>
              </a:p>
            </p:txBody>
          </p:sp>
          <p:sp>
            <p:nvSpPr>
              <p:cNvPr id="86" name="文字方塊 85"/>
              <p:cNvSpPr txBox="1"/>
              <p:nvPr/>
            </p:nvSpPr>
            <p:spPr>
              <a:xfrm>
                <a:off x="1020047" y="22494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B0F0"/>
                    </a:solidFill>
                  </a:rPr>
                  <a:t>0</a:t>
                </a:r>
                <a:endParaRPr lang="zh-TW" altLang="en-US" sz="24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0" name="手繪多邊形 79"/>
            <p:cNvSpPr/>
            <p:nvPr/>
          </p:nvSpPr>
          <p:spPr>
            <a:xfrm>
              <a:off x="485775" y="781050"/>
              <a:ext cx="1838325" cy="2133600"/>
            </a:xfrm>
            <a:custGeom>
              <a:avLst/>
              <a:gdLst>
                <a:gd name="connsiteX0" fmla="*/ 876300 w 1838325"/>
                <a:gd name="connsiteY0" fmla="*/ 0 h 2133600"/>
                <a:gd name="connsiteX1" fmla="*/ 0 w 1838325"/>
                <a:gd name="connsiteY1" fmla="*/ 542925 h 2133600"/>
                <a:gd name="connsiteX2" fmla="*/ 9525 w 1838325"/>
                <a:gd name="connsiteY2" fmla="*/ 1638300 h 2133600"/>
                <a:gd name="connsiteX3" fmla="*/ 933450 w 1838325"/>
                <a:gd name="connsiteY3" fmla="*/ 2133600 h 2133600"/>
                <a:gd name="connsiteX4" fmla="*/ 1819275 w 1838325"/>
                <a:gd name="connsiteY4" fmla="*/ 1600200 h 2133600"/>
                <a:gd name="connsiteX5" fmla="*/ 1838325 w 1838325"/>
                <a:gd name="connsiteY5" fmla="*/ 552450 h 2133600"/>
                <a:gd name="connsiteX6" fmla="*/ 876300 w 1838325"/>
                <a:gd name="connsiteY6" fmla="*/ 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325" h="2133600">
                  <a:moveTo>
                    <a:pt x="876300" y="0"/>
                  </a:moveTo>
                  <a:lnTo>
                    <a:pt x="0" y="542925"/>
                  </a:lnTo>
                  <a:lnTo>
                    <a:pt x="9525" y="1638300"/>
                  </a:lnTo>
                  <a:lnTo>
                    <a:pt x="933450" y="2133600"/>
                  </a:lnTo>
                  <a:lnTo>
                    <a:pt x="1819275" y="1600200"/>
                  </a:lnTo>
                  <a:lnTo>
                    <a:pt x="1838325" y="552450"/>
                  </a:lnTo>
                  <a:lnTo>
                    <a:pt x="876300" y="0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" name="群組 111"/>
          <p:cNvGrpSpPr/>
          <p:nvPr/>
        </p:nvGrpSpPr>
        <p:grpSpPr>
          <a:xfrm>
            <a:off x="2306299" y="781049"/>
            <a:ext cx="1838325" cy="2133600"/>
            <a:chOff x="2306299" y="781049"/>
            <a:chExt cx="1838325" cy="2133600"/>
          </a:xfrm>
        </p:grpSpPr>
        <p:grpSp>
          <p:nvGrpSpPr>
            <p:cNvPr id="91" name="群組 90"/>
            <p:cNvGrpSpPr/>
            <p:nvPr/>
          </p:nvGrpSpPr>
          <p:grpSpPr>
            <a:xfrm>
              <a:off x="2645557" y="1093432"/>
              <a:ext cx="1219653" cy="1583639"/>
              <a:chOff x="758699" y="1127522"/>
              <a:chExt cx="1219653" cy="1583639"/>
            </a:xfrm>
          </p:grpSpPr>
          <p:sp>
            <p:nvSpPr>
              <p:cNvPr id="92" name="文字方塊 91"/>
              <p:cNvSpPr txBox="1"/>
              <p:nvPr/>
            </p:nvSpPr>
            <p:spPr>
              <a:xfrm>
                <a:off x="1638194" y="11682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B050"/>
                    </a:solidFill>
                  </a:rPr>
                  <a:t>1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93" name="文字方塊 92"/>
              <p:cNvSpPr txBox="1"/>
              <p:nvPr/>
            </p:nvSpPr>
            <p:spPr>
              <a:xfrm>
                <a:off x="758699" y="112752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DA3EAD"/>
                    </a:solidFill>
                  </a:rPr>
                  <a:t>0</a:t>
                </a:r>
                <a:endParaRPr lang="zh-TW" altLang="en-US" sz="2400" dirty="0">
                  <a:solidFill>
                    <a:srgbClr val="DA3EAD"/>
                  </a:solidFill>
                </a:endParaRPr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1020047" y="22494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B0F0"/>
                    </a:solidFill>
                  </a:rPr>
                  <a:t>0</a:t>
                </a:r>
                <a:endParaRPr lang="zh-TW" altLang="en-US" sz="24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04" name="手繪多邊形 103"/>
            <p:cNvSpPr/>
            <p:nvPr/>
          </p:nvSpPr>
          <p:spPr>
            <a:xfrm>
              <a:off x="2306299" y="781049"/>
              <a:ext cx="1838325" cy="2133600"/>
            </a:xfrm>
            <a:custGeom>
              <a:avLst/>
              <a:gdLst>
                <a:gd name="connsiteX0" fmla="*/ 876300 w 1838325"/>
                <a:gd name="connsiteY0" fmla="*/ 0 h 2133600"/>
                <a:gd name="connsiteX1" fmla="*/ 0 w 1838325"/>
                <a:gd name="connsiteY1" fmla="*/ 542925 h 2133600"/>
                <a:gd name="connsiteX2" fmla="*/ 9525 w 1838325"/>
                <a:gd name="connsiteY2" fmla="*/ 1638300 h 2133600"/>
                <a:gd name="connsiteX3" fmla="*/ 933450 w 1838325"/>
                <a:gd name="connsiteY3" fmla="*/ 2133600 h 2133600"/>
                <a:gd name="connsiteX4" fmla="*/ 1819275 w 1838325"/>
                <a:gd name="connsiteY4" fmla="*/ 1600200 h 2133600"/>
                <a:gd name="connsiteX5" fmla="*/ 1838325 w 1838325"/>
                <a:gd name="connsiteY5" fmla="*/ 552450 h 2133600"/>
                <a:gd name="connsiteX6" fmla="*/ 876300 w 1838325"/>
                <a:gd name="connsiteY6" fmla="*/ 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325" h="2133600">
                  <a:moveTo>
                    <a:pt x="876300" y="0"/>
                  </a:moveTo>
                  <a:lnTo>
                    <a:pt x="0" y="542925"/>
                  </a:lnTo>
                  <a:lnTo>
                    <a:pt x="9525" y="1638300"/>
                  </a:lnTo>
                  <a:lnTo>
                    <a:pt x="933450" y="2133600"/>
                  </a:lnTo>
                  <a:lnTo>
                    <a:pt x="1819275" y="1600200"/>
                  </a:lnTo>
                  <a:lnTo>
                    <a:pt x="1838325" y="552450"/>
                  </a:lnTo>
                  <a:lnTo>
                    <a:pt x="876300" y="0"/>
                  </a:lnTo>
                  <a:close/>
                </a:path>
              </a:pathLst>
            </a:cu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57472" y="2343150"/>
            <a:ext cx="1838325" cy="2133600"/>
            <a:chOff x="1457472" y="2343150"/>
            <a:chExt cx="1838325" cy="2133600"/>
          </a:xfrm>
        </p:grpSpPr>
        <p:grpSp>
          <p:nvGrpSpPr>
            <p:cNvPr id="95" name="群組 94"/>
            <p:cNvGrpSpPr/>
            <p:nvPr/>
          </p:nvGrpSpPr>
          <p:grpSpPr>
            <a:xfrm>
              <a:off x="1681483" y="2653319"/>
              <a:ext cx="1219653" cy="1583639"/>
              <a:chOff x="758699" y="1127522"/>
              <a:chExt cx="1219653" cy="1583639"/>
            </a:xfrm>
          </p:grpSpPr>
          <p:sp>
            <p:nvSpPr>
              <p:cNvPr id="96" name="文字方塊 95"/>
              <p:cNvSpPr txBox="1"/>
              <p:nvPr/>
            </p:nvSpPr>
            <p:spPr>
              <a:xfrm>
                <a:off x="1638194" y="11682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00B050"/>
                    </a:solidFill>
                  </a:rPr>
                  <a:t>0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758699" y="112752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DA3EAD"/>
                    </a:solidFill>
                  </a:rPr>
                  <a:t>0</a:t>
                </a:r>
                <a:endParaRPr lang="zh-TW" altLang="en-US" sz="2400" dirty="0">
                  <a:solidFill>
                    <a:srgbClr val="DA3EAD"/>
                  </a:solidFill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1020047" y="22494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00B0F0"/>
                    </a:solidFill>
                  </a:rPr>
                  <a:t>1</a:t>
                </a:r>
                <a:endParaRPr lang="zh-TW" altLang="en-US" sz="24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05" name="手繪多邊形 104"/>
            <p:cNvSpPr/>
            <p:nvPr/>
          </p:nvSpPr>
          <p:spPr>
            <a:xfrm>
              <a:off x="1457472" y="2343150"/>
              <a:ext cx="1838325" cy="2133600"/>
            </a:xfrm>
            <a:custGeom>
              <a:avLst/>
              <a:gdLst>
                <a:gd name="connsiteX0" fmla="*/ 876300 w 1838325"/>
                <a:gd name="connsiteY0" fmla="*/ 0 h 2133600"/>
                <a:gd name="connsiteX1" fmla="*/ 0 w 1838325"/>
                <a:gd name="connsiteY1" fmla="*/ 542925 h 2133600"/>
                <a:gd name="connsiteX2" fmla="*/ 9525 w 1838325"/>
                <a:gd name="connsiteY2" fmla="*/ 1638300 h 2133600"/>
                <a:gd name="connsiteX3" fmla="*/ 933450 w 1838325"/>
                <a:gd name="connsiteY3" fmla="*/ 2133600 h 2133600"/>
                <a:gd name="connsiteX4" fmla="*/ 1819275 w 1838325"/>
                <a:gd name="connsiteY4" fmla="*/ 1600200 h 2133600"/>
                <a:gd name="connsiteX5" fmla="*/ 1838325 w 1838325"/>
                <a:gd name="connsiteY5" fmla="*/ 552450 h 2133600"/>
                <a:gd name="connsiteX6" fmla="*/ 876300 w 1838325"/>
                <a:gd name="connsiteY6" fmla="*/ 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325" h="2133600">
                  <a:moveTo>
                    <a:pt x="876300" y="0"/>
                  </a:moveTo>
                  <a:lnTo>
                    <a:pt x="0" y="542925"/>
                  </a:lnTo>
                  <a:lnTo>
                    <a:pt x="9525" y="1638300"/>
                  </a:lnTo>
                  <a:lnTo>
                    <a:pt x="933450" y="2133600"/>
                  </a:lnTo>
                  <a:lnTo>
                    <a:pt x="1819275" y="1600200"/>
                  </a:lnTo>
                  <a:lnTo>
                    <a:pt x="1838325" y="552450"/>
                  </a:lnTo>
                  <a:lnTo>
                    <a:pt x="876300" y="0"/>
                  </a:lnTo>
                  <a:close/>
                </a:path>
              </a:pathLst>
            </a:custGeom>
            <a:noFill/>
            <a:ln w="3810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9" name="文字方塊 118"/>
          <p:cNvSpPr txBox="1"/>
          <p:nvPr/>
        </p:nvSpPr>
        <p:spPr>
          <a:xfrm>
            <a:off x="5810250" y="82987"/>
            <a:ext cx="314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Cube Coordinates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03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623252"/>
              </p:ext>
            </p:extLst>
          </p:nvPr>
        </p:nvGraphicFramePr>
        <p:xfrm>
          <a:off x="800100" y="466725"/>
          <a:ext cx="8110996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3" imgW="12114000" imgH="9104760" progId="">
                  <p:embed/>
                </p:oleObj>
              </mc:Choice>
              <mc:Fallback>
                <p:oleObj r:id="rId3" imgW="12114000" imgH="9104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100" y="466725"/>
                        <a:ext cx="8110996" cy="60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1482630" y="1419225"/>
            <a:ext cx="1112211" cy="1337965"/>
            <a:chOff x="777780" y="1371600"/>
            <a:chExt cx="1112211" cy="1337965"/>
          </a:xfrm>
        </p:grpSpPr>
        <p:sp>
          <p:nvSpPr>
            <p:cNvPr id="5" name="文字方塊 4"/>
            <p:cNvSpPr txBox="1"/>
            <p:nvPr/>
          </p:nvSpPr>
          <p:spPr>
            <a:xfrm>
              <a:off x="1549833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50"/>
                  </a:solidFill>
                </a:rPr>
                <a:t>0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77780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DA3EAD"/>
                  </a:solidFill>
                </a:rPr>
                <a:t>1</a:t>
              </a:r>
              <a:endParaRPr lang="zh-TW" altLang="en-US" sz="2400" dirty="0">
                <a:solidFill>
                  <a:srgbClr val="DA3EAD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38225" y="22479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00B0F0"/>
                  </a:solidFill>
                </a:rPr>
                <a:t>0</a:t>
              </a:r>
              <a:endParaRPr lang="zh-TW" altLang="en-US" sz="2400" dirty="0">
                <a:solidFill>
                  <a:srgbClr val="00B0F0"/>
                </a:solidFill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2083233" y="6102787"/>
            <a:ext cx="4761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Fill in the Cube Coordinates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20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3"/>
          <p:cNvSpPr/>
          <p:nvPr/>
        </p:nvSpPr>
        <p:spPr>
          <a:xfrm>
            <a:off x="1087099" y="2809874"/>
            <a:ext cx="1838325" cy="2133600"/>
          </a:xfrm>
          <a:custGeom>
            <a:avLst/>
            <a:gdLst>
              <a:gd name="connsiteX0" fmla="*/ 876300 w 1838325"/>
              <a:gd name="connsiteY0" fmla="*/ 0 h 2133600"/>
              <a:gd name="connsiteX1" fmla="*/ 0 w 1838325"/>
              <a:gd name="connsiteY1" fmla="*/ 542925 h 2133600"/>
              <a:gd name="connsiteX2" fmla="*/ 9525 w 1838325"/>
              <a:gd name="connsiteY2" fmla="*/ 1638300 h 2133600"/>
              <a:gd name="connsiteX3" fmla="*/ 933450 w 1838325"/>
              <a:gd name="connsiteY3" fmla="*/ 2133600 h 2133600"/>
              <a:gd name="connsiteX4" fmla="*/ 1819275 w 1838325"/>
              <a:gd name="connsiteY4" fmla="*/ 1600200 h 2133600"/>
              <a:gd name="connsiteX5" fmla="*/ 1838325 w 1838325"/>
              <a:gd name="connsiteY5" fmla="*/ 552450 h 2133600"/>
              <a:gd name="connsiteX6" fmla="*/ 876300 w 1838325"/>
              <a:gd name="connsiteY6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8325" h="2133600">
                <a:moveTo>
                  <a:pt x="876300" y="0"/>
                </a:moveTo>
                <a:lnTo>
                  <a:pt x="0" y="542925"/>
                </a:lnTo>
                <a:lnTo>
                  <a:pt x="9525" y="1638300"/>
                </a:lnTo>
                <a:lnTo>
                  <a:pt x="933450" y="2133600"/>
                </a:lnTo>
                <a:lnTo>
                  <a:pt x="1819275" y="1600200"/>
                </a:lnTo>
                <a:lnTo>
                  <a:pt x="1838325" y="552450"/>
                </a:lnTo>
                <a:lnTo>
                  <a:pt x="876300" y="0"/>
                </a:ln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Axial Coordinates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286000" y="333375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x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8330" y="333375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A3EAD"/>
                </a:solidFill>
              </a:rPr>
              <a:t>y</a:t>
            </a:r>
            <a:endParaRPr lang="zh-TW" altLang="en-US" sz="2400" dirty="0">
              <a:solidFill>
                <a:srgbClr val="DA3EAD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00225" y="4048125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z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03887" y="1690689"/>
            <a:ext cx="35362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/>
              <a:t>Constraint: x + y + z = 1</a:t>
            </a:r>
          </a:p>
          <a:p>
            <a:pPr algn="ctr"/>
            <a:endParaRPr lang="en-US" altLang="zh-TW" sz="2800" dirty="0"/>
          </a:p>
          <a:p>
            <a:pPr algn="ctr"/>
            <a:r>
              <a:rPr lang="en-US" altLang="zh-TW" sz="2800" dirty="0" smtClean="0"/>
              <a:t>q = x, r = z</a:t>
            </a:r>
          </a:p>
          <a:p>
            <a:pPr algn="ctr"/>
            <a:r>
              <a:rPr lang="en-US" altLang="zh-TW" sz="2800" dirty="0" smtClean="0"/>
              <a:t>(q, r)</a:t>
            </a:r>
          </a:p>
          <a:p>
            <a:pPr algn="ctr"/>
            <a:r>
              <a:rPr lang="en-US" altLang="zh-TW" sz="2800" dirty="0" smtClean="0"/>
              <a:t>(x, z)</a:t>
            </a:r>
            <a:endParaRPr lang="zh-TW" altLang="en-US" sz="2800" dirty="0"/>
          </a:p>
        </p:txBody>
      </p:sp>
      <p:sp>
        <p:nvSpPr>
          <p:cNvPr id="13" name="手繪多邊形 12"/>
          <p:cNvSpPr/>
          <p:nvPr/>
        </p:nvSpPr>
        <p:spPr>
          <a:xfrm>
            <a:off x="5754349" y="2809874"/>
            <a:ext cx="1838325" cy="2133600"/>
          </a:xfrm>
          <a:custGeom>
            <a:avLst/>
            <a:gdLst>
              <a:gd name="connsiteX0" fmla="*/ 876300 w 1838325"/>
              <a:gd name="connsiteY0" fmla="*/ 0 h 2133600"/>
              <a:gd name="connsiteX1" fmla="*/ 0 w 1838325"/>
              <a:gd name="connsiteY1" fmla="*/ 542925 h 2133600"/>
              <a:gd name="connsiteX2" fmla="*/ 9525 w 1838325"/>
              <a:gd name="connsiteY2" fmla="*/ 1638300 h 2133600"/>
              <a:gd name="connsiteX3" fmla="*/ 933450 w 1838325"/>
              <a:gd name="connsiteY3" fmla="*/ 2133600 h 2133600"/>
              <a:gd name="connsiteX4" fmla="*/ 1819275 w 1838325"/>
              <a:gd name="connsiteY4" fmla="*/ 1600200 h 2133600"/>
              <a:gd name="connsiteX5" fmla="*/ 1838325 w 1838325"/>
              <a:gd name="connsiteY5" fmla="*/ 552450 h 2133600"/>
              <a:gd name="connsiteX6" fmla="*/ 876300 w 1838325"/>
              <a:gd name="connsiteY6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8325" h="2133600">
                <a:moveTo>
                  <a:pt x="876300" y="0"/>
                </a:moveTo>
                <a:lnTo>
                  <a:pt x="0" y="542925"/>
                </a:lnTo>
                <a:lnTo>
                  <a:pt x="9525" y="1638300"/>
                </a:lnTo>
                <a:lnTo>
                  <a:pt x="933450" y="2133600"/>
                </a:lnTo>
                <a:lnTo>
                  <a:pt x="1819275" y="1600200"/>
                </a:lnTo>
                <a:lnTo>
                  <a:pt x="1838325" y="552450"/>
                </a:lnTo>
                <a:lnTo>
                  <a:pt x="876300" y="0"/>
                </a:ln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130734" y="3501511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(q, r)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171825" y="2257425"/>
            <a:ext cx="27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Only two are independent!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 rot="18125976">
            <a:off x="1511300" y="3754250"/>
            <a:ext cx="1435557" cy="3664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264541"/>
              </p:ext>
            </p:extLst>
          </p:nvPr>
        </p:nvGraphicFramePr>
        <p:xfrm>
          <a:off x="800100" y="466725"/>
          <a:ext cx="8110996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3" imgW="12114000" imgH="9104760" progId="">
                  <p:embed/>
                </p:oleObj>
              </mc:Choice>
              <mc:Fallback>
                <p:oleObj r:id="rId3" imgW="12114000" imgH="9104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100" y="466725"/>
                        <a:ext cx="8110996" cy="60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1482630" y="1419225"/>
            <a:ext cx="1112211" cy="1337965"/>
            <a:chOff x="777780" y="1371600"/>
            <a:chExt cx="1112211" cy="1337965"/>
          </a:xfrm>
        </p:grpSpPr>
        <p:sp>
          <p:nvSpPr>
            <p:cNvPr id="5" name="文字方塊 4"/>
            <p:cNvSpPr txBox="1"/>
            <p:nvPr/>
          </p:nvSpPr>
          <p:spPr>
            <a:xfrm>
              <a:off x="1549833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50"/>
                  </a:solidFill>
                </a:rPr>
                <a:t>0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77780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DA3EAD"/>
                  </a:solidFill>
                </a:rPr>
                <a:t>1</a:t>
              </a:r>
              <a:endParaRPr lang="zh-TW" altLang="en-US" sz="2400" dirty="0">
                <a:solidFill>
                  <a:srgbClr val="DA3EAD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38225" y="22479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00B0F0"/>
                  </a:solidFill>
                </a:rPr>
                <a:t>0</a:t>
              </a:r>
              <a:endParaRPr lang="zh-TW" altLang="en-US" sz="2400" dirty="0">
                <a:solidFill>
                  <a:srgbClr val="00B0F0"/>
                </a:solidFill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1482630" y="6185267"/>
            <a:ext cx="6312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Fill in the Cube Coordinates (answer)</a:t>
            </a:r>
            <a:endParaRPr lang="zh-TW" altLang="en-US" sz="3200" dirty="0"/>
          </a:p>
        </p:txBody>
      </p:sp>
      <p:grpSp>
        <p:nvGrpSpPr>
          <p:cNvPr id="9" name="群組 8"/>
          <p:cNvGrpSpPr/>
          <p:nvPr/>
        </p:nvGrpSpPr>
        <p:grpSpPr>
          <a:xfrm>
            <a:off x="3058824" y="1419225"/>
            <a:ext cx="1112211" cy="1337965"/>
            <a:chOff x="777780" y="1371600"/>
            <a:chExt cx="1112211" cy="1337965"/>
          </a:xfrm>
        </p:grpSpPr>
        <p:sp>
          <p:nvSpPr>
            <p:cNvPr id="10" name="文字方塊 9"/>
            <p:cNvSpPr txBox="1"/>
            <p:nvPr/>
          </p:nvSpPr>
          <p:spPr>
            <a:xfrm>
              <a:off x="1549833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1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77780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DA3EAD"/>
                  </a:solidFill>
                </a:rPr>
                <a:t>0</a:t>
              </a:r>
              <a:endParaRPr lang="zh-TW" altLang="en-US" sz="2400" dirty="0">
                <a:solidFill>
                  <a:srgbClr val="DA3EAD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38225" y="22479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F0"/>
                  </a:solidFill>
                </a:rPr>
                <a:t>0</a:t>
              </a:r>
              <a:endParaRPr lang="zh-TW" alt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664570" y="1419225"/>
            <a:ext cx="1112211" cy="1337965"/>
            <a:chOff x="777780" y="1371600"/>
            <a:chExt cx="1112211" cy="1337965"/>
          </a:xfrm>
        </p:grpSpPr>
        <p:sp>
          <p:nvSpPr>
            <p:cNvPr id="14" name="文字方塊 13"/>
            <p:cNvSpPr txBox="1"/>
            <p:nvPr/>
          </p:nvSpPr>
          <p:spPr>
            <a:xfrm>
              <a:off x="1549833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2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77780" y="1371600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DA3EAD"/>
                  </a:solidFill>
                </a:rPr>
                <a:t>-1</a:t>
              </a:r>
              <a:endParaRPr lang="zh-TW" altLang="en-US" sz="2400" dirty="0">
                <a:solidFill>
                  <a:srgbClr val="DA3EAD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38225" y="22479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F0"/>
                  </a:solidFill>
                </a:rPr>
                <a:t>0</a:t>
              </a:r>
              <a:endParaRPr lang="zh-TW" alt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368955" y="1419225"/>
            <a:ext cx="1112211" cy="1337965"/>
            <a:chOff x="777780" y="1371600"/>
            <a:chExt cx="1112211" cy="1337965"/>
          </a:xfrm>
        </p:grpSpPr>
        <p:sp>
          <p:nvSpPr>
            <p:cNvPr id="18" name="文字方塊 17"/>
            <p:cNvSpPr txBox="1"/>
            <p:nvPr/>
          </p:nvSpPr>
          <p:spPr>
            <a:xfrm>
              <a:off x="1549833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50"/>
                  </a:solidFill>
                </a:rPr>
                <a:t>3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77780" y="1371600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DA3EAD"/>
                  </a:solidFill>
                </a:rPr>
                <a:t>-2</a:t>
              </a:r>
              <a:endParaRPr lang="zh-TW" altLang="en-US" sz="2400" dirty="0">
                <a:solidFill>
                  <a:srgbClr val="DA3EAD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038225" y="22479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F0"/>
                  </a:solidFill>
                </a:rPr>
                <a:t>0</a:t>
              </a:r>
              <a:endParaRPr lang="zh-TW" alt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458096" y="4229100"/>
            <a:ext cx="1206787" cy="1337965"/>
            <a:chOff x="777780" y="1371600"/>
            <a:chExt cx="1206787" cy="1337965"/>
          </a:xfrm>
        </p:grpSpPr>
        <p:sp>
          <p:nvSpPr>
            <p:cNvPr id="22" name="文字方塊 21"/>
            <p:cNvSpPr txBox="1"/>
            <p:nvPr/>
          </p:nvSpPr>
          <p:spPr>
            <a:xfrm>
              <a:off x="1549833" y="1371600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50"/>
                  </a:solidFill>
                </a:rPr>
                <a:t>-1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7780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DA3EAD"/>
                  </a:solidFill>
                </a:rPr>
                <a:t>0</a:t>
              </a:r>
              <a:endParaRPr lang="zh-TW" altLang="en-US" sz="2400" dirty="0">
                <a:solidFill>
                  <a:srgbClr val="DA3EAD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038225" y="22479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F0"/>
                  </a:solidFill>
                </a:rPr>
                <a:t>2</a:t>
              </a:r>
              <a:endParaRPr lang="zh-TW" alt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034290" y="4229100"/>
            <a:ext cx="1112211" cy="1337965"/>
            <a:chOff x="777780" y="1371600"/>
            <a:chExt cx="1112211" cy="1337965"/>
          </a:xfrm>
        </p:grpSpPr>
        <p:sp>
          <p:nvSpPr>
            <p:cNvPr id="26" name="文字方塊 25"/>
            <p:cNvSpPr txBox="1"/>
            <p:nvPr/>
          </p:nvSpPr>
          <p:spPr>
            <a:xfrm>
              <a:off x="1549833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50"/>
                  </a:solidFill>
                </a:rPr>
                <a:t>0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77780" y="1371600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DA3EAD"/>
                  </a:solidFill>
                </a:rPr>
                <a:t>-1</a:t>
              </a:r>
              <a:endParaRPr lang="zh-TW" altLang="en-US" sz="2400" dirty="0">
                <a:solidFill>
                  <a:srgbClr val="DA3EAD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038225" y="22479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F0"/>
                  </a:solidFill>
                </a:rPr>
                <a:t>2</a:t>
              </a:r>
              <a:endParaRPr lang="zh-TW" alt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640036" y="4229100"/>
            <a:ext cx="1112211" cy="1337965"/>
            <a:chOff x="777780" y="1371600"/>
            <a:chExt cx="1112211" cy="1337965"/>
          </a:xfrm>
        </p:grpSpPr>
        <p:sp>
          <p:nvSpPr>
            <p:cNvPr id="30" name="文字方塊 29"/>
            <p:cNvSpPr txBox="1"/>
            <p:nvPr/>
          </p:nvSpPr>
          <p:spPr>
            <a:xfrm>
              <a:off x="1549833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1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777780" y="1371600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DA3EAD"/>
                  </a:solidFill>
                </a:rPr>
                <a:t>-2</a:t>
              </a:r>
              <a:endParaRPr lang="zh-TW" altLang="en-US" sz="2400" dirty="0">
                <a:solidFill>
                  <a:srgbClr val="DA3EAD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038225" y="22479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F0"/>
                  </a:solidFill>
                </a:rPr>
                <a:t>2</a:t>
              </a:r>
              <a:endParaRPr lang="zh-TW" alt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6344421" y="4229100"/>
            <a:ext cx="1112211" cy="1337965"/>
            <a:chOff x="777780" y="1371600"/>
            <a:chExt cx="1112211" cy="1337965"/>
          </a:xfrm>
        </p:grpSpPr>
        <p:sp>
          <p:nvSpPr>
            <p:cNvPr id="34" name="文字方塊 33"/>
            <p:cNvSpPr txBox="1"/>
            <p:nvPr/>
          </p:nvSpPr>
          <p:spPr>
            <a:xfrm>
              <a:off x="1549833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2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77780" y="1371600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DA3EAD"/>
                  </a:solidFill>
                </a:rPr>
                <a:t>-3</a:t>
              </a:r>
              <a:endParaRPr lang="zh-TW" altLang="en-US" sz="2400" dirty="0">
                <a:solidFill>
                  <a:srgbClr val="DA3EAD"/>
                </a:solidFill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038225" y="22479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F0"/>
                  </a:solidFill>
                </a:rPr>
                <a:t>2</a:t>
              </a:r>
              <a:endParaRPr lang="zh-TW" alt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2254683" y="2891135"/>
            <a:ext cx="1112211" cy="1337965"/>
            <a:chOff x="777780" y="1371600"/>
            <a:chExt cx="1112211" cy="1337965"/>
          </a:xfrm>
        </p:grpSpPr>
        <p:sp>
          <p:nvSpPr>
            <p:cNvPr id="54" name="文字方塊 53"/>
            <p:cNvSpPr txBox="1"/>
            <p:nvPr/>
          </p:nvSpPr>
          <p:spPr>
            <a:xfrm>
              <a:off x="1549833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50"/>
                  </a:solidFill>
                </a:rPr>
                <a:t>0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777780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DA3EAD"/>
                  </a:solidFill>
                </a:rPr>
                <a:t>0</a:t>
              </a:r>
              <a:endParaRPr lang="zh-TW" altLang="en-US" sz="2400" dirty="0">
                <a:solidFill>
                  <a:srgbClr val="DA3EAD"/>
                </a:solidFill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1038225" y="22479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F0"/>
                  </a:solidFill>
                </a:rPr>
                <a:t>1</a:t>
              </a:r>
              <a:endParaRPr lang="zh-TW" alt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3830877" y="2891135"/>
            <a:ext cx="1112211" cy="1337965"/>
            <a:chOff x="777780" y="1371600"/>
            <a:chExt cx="1112211" cy="1337965"/>
          </a:xfrm>
        </p:grpSpPr>
        <p:sp>
          <p:nvSpPr>
            <p:cNvPr id="58" name="文字方塊 57"/>
            <p:cNvSpPr txBox="1"/>
            <p:nvPr/>
          </p:nvSpPr>
          <p:spPr>
            <a:xfrm>
              <a:off x="1549833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1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777780" y="1371600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DA3EAD"/>
                  </a:solidFill>
                </a:rPr>
                <a:t>-1</a:t>
              </a:r>
              <a:endParaRPr lang="zh-TW" altLang="en-US" sz="2400" dirty="0">
                <a:solidFill>
                  <a:srgbClr val="DA3EAD"/>
                </a:solidFill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1038225" y="22479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F0"/>
                  </a:solidFill>
                </a:rPr>
                <a:t>1</a:t>
              </a:r>
              <a:endParaRPr lang="zh-TW" alt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5436623" y="2891135"/>
            <a:ext cx="1112211" cy="1337965"/>
            <a:chOff x="777780" y="1371600"/>
            <a:chExt cx="1112211" cy="1337965"/>
          </a:xfrm>
        </p:grpSpPr>
        <p:sp>
          <p:nvSpPr>
            <p:cNvPr id="62" name="文字方塊 61"/>
            <p:cNvSpPr txBox="1"/>
            <p:nvPr/>
          </p:nvSpPr>
          <p:spPr>
            <a:xfrm>
              <a:off x="1549833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2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777780" y="1371600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DA3EAD"/>
                  </a:solidFill>
                </a:rPr>
                <a:t>-2</a:t>
              </a:r>
              <a:endParaRPr lang="zh-TW" altLang="en-US" sz="2400" dirty="0">
                <a:solidFill>
                  <a:srgbClr val="DA3EAD"/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038225" y="22479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F0"/>
                  </a:solidFill>
                </a:rPr>
                <a:t>1</a:t>
              </a:r>
              <a:endParaRPr lang="zh-TW" alt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141008" y="2891135"/>
            <a:ext cx="1112211" cy="1337965"/>
            <a:chOff x="777780" y="1371600"/>
            <a:chExt cx="1112211" cy="1337965"/>
          </a:xfrm>
        </p:grpSpPr>
        <p:sp>
          <p:nvSpPr>
            <p:cNvPr id="66" name="文字方塊 65"/>
            <p:cNvSpPr txBox="1"/>
            <p:nvPr/>
          </p:nvSpPr>
          <p:spPr>
            <a:xfrm>
              <a:off x="1549833" y="1371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50"/>
                  </a:solidFill>
                </a:rPr>
                <a:t>3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777780" y="1371600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DA3EAD"/>
                  </a:solidFill>
                </a:rPr>
                <a:t>-3</a:t>
              </a:r>
              <a:endParaRPr lang="zh-TW" altLang="en-US" sz="2400" dirty="0">
                <a:solidFill>
                  <a:srgbClr val="DA3EAD"/>
                </a:solidFill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1038225" y="22479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F0"/>
                  </a:solidFill>
                </a:rPr>
                <a:t>1</a:t>
              </a:r>
              <a:endParaRPr lang="zh-TW" altLang="en-US" sz="2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9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450693"/>
              </p:ext>
            </p:extLst>
          </p:nvPr>
        </p:nvGraphicFramePr>
        <p:xfrm>
          <a:off x="463481" y="854075"/>
          <a:ext cx="8374325" cy="520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3" imgW="4088880" imgH="2539440" progId="">
                  <p:embed/>
                </p:oleObj>
              </mc:Choice>
              <mc:Fallback>
                <p:oleObj r:id="rId3" imgW="4088880" imgH="2539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481" y="854075"/>
                        <a:ext cx="8374325" cy="520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866775" y="1514475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(0,0)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609850" y="1514475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(1,0)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95800" y="1514475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(2,0)</a:t>
            </a:r>
            <a:endParaRPr lang="zh-TW" altLang="en-US" sz="3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38875" y="1514475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(3,0)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95450" y="3038475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(0,1)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38525" y="3038475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(1,1)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24475" y="3038475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(2,1)</a:t>
            </a:r>
            <a:endParaRPr lang="zh-TW" altLang="en-US" sz="3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67550" y="3038475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(3,1)</a:t>
            </a:r>
            <a:endParaRPr lang="zh-TW" altLang="en-US" sz="3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775" y="4657725"/>
            <a:ext cx="118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(-1,2)</a:t>
            </a:r>
            <a:endParaRPr lang="zh-TW" altLang="en-US" sz="3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609850" y="4657725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(0,2)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495800" y="4657725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(1,2)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38875" y="4657725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(2,2)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82916" y="75228"/>
            <a:ext cx="3872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Axial Coordinates (</a:t>
            </a:r>
            <a:r>
              <a:rPr lang="en-US" altLang="zh-TW" sz="3200" dirty="0" err="1" smtClean="0"/>
              <a:t>x,z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282748" y="64444"/>
            <a:ext cx="3524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(q, r):</a:t>
            </a:r>
            <a:r>
              <a:rPr lang="zh-TW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</a:rPr>
              <a:t>(column, row)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531</Words>
  <Application>Microsoft Office PowerPoint</Application>
  <PresentationFormat>如螢幕大小 (4:3)</PresentationFormat>
  <Paragraphs>170</Paragraphs>
  <Slides>18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0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Wingdings</vt:lpstr>
      <vt:lpstr>Office 佈景主題</vt:lpstr>
      <vt:lpstr>Hexagonal Grids</vt:lpstr>
      <vt:lpstr>What is it?</vt:lpstr>
      <vt:lpstr>Coordinate System</vt:lpstr>
      <vt:lpstr>Idea of Cube Coordinates</vt:lpstr>
      <vt:lpstr>PowerPoint 簡報</vt:lpstr>
      <vt:lpstr>PowerPoint 簡報</vt:lpstr>
      <vt:lpstr>Axial Coordinates</vt:lpstr>
      <vt:lpstr>PowerPoint 簡報</vt:lpstr>
      <vt:lpstr>PowerPoint 簡報</vt:lpstr>
      <vt:lpstr>Store Rhombus Map in 2D array</vt:lpstr>
      <vt:lpstr>Store Rectangular Map in 2D array</vt:lpstr>
      <vt:lpstr>Height Field in a Hex Grid</vt:lpstr>
      <vt:lpstr>HashTable (rhombus) </vt:lpstr>
      <vt:lpstr>HashTable (rectangular)</vt:lpstr>
      <vt:lpstr>About</vt:lpstr>
      <vt:lpstr>Experiment So Far</vt:lpstr>
      <vt:lpstr>About Amit’s Implementation</vt:lpstr>
      <vt:lpstr>List for Required Functions for Sand-Art Functions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Jyunming Chen</dc:creator>
  <cp:lastModifiedBy>Jyunming Chen</cp:lastModifiedBy>
  <cp:revision>21</cp:revision>
  <cp:lastPrinted>2015-08-12T10:14:38Z</cp:lastPrinted>
  <dcterms:created xsi:type="dcterms:W3CDTF">2015-08-12T07:27:03Z</dcterms:created>
  <dcterms:modified xsi:type="dcterms:W3CDTF">2015-08-12T14:01:00Z</dcterms:modified>
</cp:coreProperties>
</file>