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6" r:id="rId5"/>
    <p:sldId id="267" r:id="rId6"/>
    <p:sldId id="268" r:id="rId7"/>
    <p:sldId id="269" r:id="rId8"/>
    <p:sldId id="263" r:id="rId9"/>
    <p:sldId id="270" r:id="rId10"/>
    <p:sldId id="272" r:id="rId11"/>
    <p:sldId id="273" r:id="rId12"/>
    <p:sldId id="258" r:id="rId13"/>
    <p:sldId id="259" r:id="rId14"/>
    <p:sldId id="274" r:id="rId15"/>
    <p:sldId id="260" r:id="rId16"/>
    <p:sldId id="261" r:id="rId17"/>
    <p:sldId id="271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0" autoAdjust="0"/>
  </p:normalViewPr>
  <p:slideViewPr>
    <p:cSldViewPr snapToGrid="0">
      <p:cViewPr>
        <p:scale>
          <a:sx n="90" d="100"/>
          <a:sy n="90" d="100"/>
        </p:scale>
        <p:origin x="-2172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3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55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11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44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47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89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61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60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3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61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08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60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doob/three.js/blob/dev/examples/js/MarchingCubes.j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Metaball</a:t>
            </a:r>
            <a:r>
              <a:rPr lang="en-US" altLang="zh-TW" dirty="0" smtClean="0"/>
              <a:t> Study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13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47124" y="-5"/>
            <a:ext cx="5292798" cy="6828523"/>
            <a:chOff x="147124" y="14335"/>
            <a:chExt cx="5292798" cy="7569100"/>
          </a:xfrm>
        </p:grpSpPr>
        <p:grpSp>
          <p:nvGrpSpPr>
            <p:cNvPr id="4" name="群組 3"/>
            <p:cNvGrpSpPr/>
            <p:nvPr/>
          </p:nvGrpSpPr>
          <p:grpSpPr>
            <a:xfrm>
              <a:off x="147124" y="14335"/>
              <a:ext cx="5292798" cy="6698512"/>
              <a:chOff x="246764" y="126816"/>
              <a:chExt cx="6307766" cy="9791037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764" y="126816"/>
                <a:ext cx="552450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" name="群組 2"/>
              <p:cNvGrpSpPr/>
              <p:nvPr/>
            </p:nvGrpSpPr>
            <p:grpSpPr>
              <a:xfrm>
                <a:off x="268030" y="394177"/>
                <a:ext cx="6286500" cy="9523676"/>
                <a:chOff x="268030" y="394177"/>
                <a:chExt cx="6286500" cy="9523676"/>
              </a:xfrm>
            </p:grpSpPr>
            <p:pic>
              <p:nvPicPr>
                <p:cNvPr id="7171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8030" y="394177"/>
                  <a:ext cx="6286500" cy="5172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72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8089" y="5488728"/>
                  <a:ext cx="5105400" cy="4429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968" y="6712847"/>
              <a:ext cx="4853599" cy="870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27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4" y="0"/>
            <a:ext cx="6761088" cy="6730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0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Marchingcube.js, Mr. </a:t>
            </a:r>
            <a:r>
              <a:rPr lang="en-US" altLang="zh-TW" dirty="0" err="1" smtClean="0"/>
              <a:t>Doobs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github.com/mrdoob/three.js/blob/dev/examples/js/MarchingCubes.js</a:t>
            </a:r>
            <a:endParaRPr lang="en-US" altLang="zh-TW" dirty="0" smtClean="0"/>
          </a:p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ImmediateRenderObject</a:t>
            </a:r>
            <a:r>
              <a:rPr lang="en-US" altLang="zh-TW" dirty="0" smtClean="0"/>
              <a:t> call</a:t>
            </a:r>
          </a:p>
          <a:p>
            <a:r>
              <a:rPr lang="en-US" altLang="zh-TW" dirty="0" smtClean="0"/>
              <a:t>Lookup table</a:t>
            </a:r>
          </a:p>
          <a:p>
            <a:pPr lvl="1"/>
            <a:r>
              <a:rPr lang="en-US" altLang="zh-TW" dirty="0" err="1" smtClean="0"/>
              <a:t>EdgeTable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TriTable</a:t>
            </a:r>
            <a:r>
              <a:rPr lang="en-US" altLang="zh-TW" dirty="0" smtClean="0"/>
              <a:t> (from Paul Bourke’s page)</a:t>
            </a:r>
          </a:p>
          <a:p>
            <a:pPr lvl="1"/>
            <a:r>
              <a:rPr lang="en-US" altLang="zh-TW" dirty="0" smtClean="0"/>
              <a:t>JavaScript Int32Array</a:t>
            </a:r>
          </a:p>
        </p:txBody>
      </p:sp>
    </p:spTree>
    <p:extLst>
      <p:ext uri="{BB962C8B-B14F-4D97-AF65-F5344CB8AC3E}">
        <p14:creationId xmlns:p14="http://schemas.microsoft.com/office/powerpoint/2010/main" val="37752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66" y="201283"/>
            <a:ext cx="8297433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4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run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45" y="2080436"/>
            <a:ext cx="6584080" cy="1194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77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7" y="207034"/>
            <a:ext cx="8229600" cy="639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35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542925"/>
            <a:ext cx="8896350" cy="57721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459856" y="5945743"/>
            <a:ext cx="327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Can produce three.js geometry?!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572000" y="5485667"/>
            <a:ext cx="305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Calls polygonise: the real stuff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0" y="5025591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Clear cache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98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36" y="736061"/>
            <a:ext cx="8597075" cy="522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3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486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Official </a:t>
            </a:r>
            <a:r>
              <a:rPr lang="en-US" altLang="zh-TW" sz="3600" dirty="0" err="1" smtClean="0"/>
              <a:t>ThreeJS</a:t>
            </a:r>
            <a:r>
              <a:rPr lang="zh-TW" altLang="en-US" sz="3600" dirty="0"/>
              <a:t> </a:t>
            </a:r>
            <a:r>
              <a:rPr lang="en-US" altLang="zh-TW" sz="3600" dirty="0" smtClean="0"/>
              <a:t>+</a:t>
            </a:r>
            <a:r>
              <a:rPr lang="zh-TW" altLang="en-US" sz="3600" dirty="0" smtClean="0"/>
              <a:t> </a:t>
            </a:r>
            <a:r>
              <a:rPr lang="en-US" altLang="zh-TW" sz="3600" dirty="0" err="1" smtClean="0"/>
              <a:t>MarchingCube</a:t>
            </a:r>
            <a:r>
              <a:rPr lang="en-US" altLang="zh-TW" sz="3600" dirty="0" smtClean="0"/>
              <a:t> Example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16" y="1121434"/>
            <a:ext cx="8297768" cy="552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4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6" y="153079"/>
            <a:ext cx="7035058" cy="6442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3200" dirty="0" err="1" smtClean="0"/>
              <a:t>MarchingCube</a:t>
            </a:r>
            <a:r>
              <a:rPr lang="en-US" altLang="zh-TW" sz="3200" dirty="0" smtClean="0"/>
              <a:t> </a:t>
            </a:r>
            <a:br>
              <a:rPr lang="en-US" altLang="zh-TW" sz="3200" dirty="0" smtClean="0"/>
            </a:br>
            <a:r>
              <a:rPr lang="en-US" altLang="zh-TW" sz="3200" dirty="0" smtClean="0"/>
              <a:t>Class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4682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44" y="516467"/>
            <a:ext cx="6222732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531628" y="6049926"/>
            <a:ext cx="1956391" cy="3083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68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this.init</a:t>
            </a:r>
            <a:r>
              <a:rPr lang="en-US" altLang="zh-TW" dirty="0" smtClean="0"/>
              <a:t> (resolution)</a:t>
            </a:r>
          </a:p>
          <a:p>
            <a:pPr lvl="1"/>
            <a:r>
              <a:rPr lang="en-US" altLang="zh-TW" dirty="0" smtClean="0"/>
              <a:t>Size = resolution (max: 32, practically)</a:t>
            </a:r>
          </a:p>
          <a:p>
            <a:pPr lvl="1"/>
            <a:r>
              <a:rPr lang="en-US" altLang="zh-TW" dirty="0" smtClean="0"/>
              <a:t>Size3 = size*size*size </a:t>
            </a:r>
          </a:p>
          <a:p>
            <a:pPr lvl="1"/>
            <a:r>
              <a:rPr lang="en-US" altLang="zh-TW" dirty="0" smtClean="0"/>
              <a:t>Field = new Float32Array (size3);</a:t>
            </a:r>
          </a:p>
          <a:p>
            <a:pPr lvl="1"/>
            <a:r>
              <a:rPr lang="en-US" altLang="zh-TW" dirty="0" err="1" smtClean="0"/>
              <a:t>Normal_cache</a:t>
            </a:r>
            <a:r>
              <a:rPr lang="en-US" altLang="zh-TW" dirty="0" smtClean="0"/>
              <a:t> = new Float32Array (size3*3);</a:t>
            </a:r>
          </a:p>
        </p:txBody>
      </p:sp>
    </p:spTree>
    <p:extLst>
      <p:ext uri="{BB962C8B-B14F-4D97-AF65-F5344CB8AC3E}">
        <p14:creationId xmlns:p14="http://schemas.microsoft.com/office/powerpoint/2010/main" val="84212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6" y="942072"/>
            <a:ext cx="6526213" cy="571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右大括弧 4"/>
          <p:cNvSpPr/>
          <p:nvPr/>
        </p:nvSpPr>
        <p:spPr>
          <a:xfrm>
            <a:off x="5699051" y="3976597"/>
            <a:ext cx="212651" cy="255181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379535" y="5486421"/>
            <a:ext cx="1867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Max. range: </a:t>
            </a:r>
          </a:p>
          <a:p>
            <a:r>
              <a:rPr lang="en-US" altLang="zh-TW" dirty="0" smtClean="0"/>
              <a:t>[1, </a:t>
            </a:r>
            <a:r>
              <a:rPr lang="en-US" altLang="zh-TW" dirty="0" err="1" smtClean="0"/>
              <a:t>this.size</a:t>
            </a:r>
            <a:r>
              <a:rPr lang="en-US" altLang="zh-TW" dirty="0" smtClean="0"/>
              <a:t> – 1]^3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79535" y="4434444"/>
            <a:ext cx="2062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Range of ball</a:t>
            </a:r>
          </a:p>
          <a:p>
            <a:r>
              <a:rPr lang="en-US" altLang="zh-TW" dirty="0" smtClean="0"/>
              <a:t>[</a:t>
            </a:r>
            <a:r>
              <a:rPr lang="en-US" altLang="zh-TW" dirty="0" err="1" smtClean="0"/>
              <a:t>min_xyz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max_xyz</a:t>
            </a:r>
            <a:r>
              <a:rPr lang="en-US" altLang="zh-TW" dirty="0" smtClean="0"/>
              <a:t>],</a:t>
            </a:r>
          </a:p>
          <a:p>
            <a:r>
              <a:rPr lang="en-US" altLang="zh-TW" dirty="0"/>
              <a:t>a</a:t>
            </a:r>
            <a:r>
              <a:rPr lang="en-US" altLang="zh-TW" dirty="0" smtClean="0"/>
              <a:t>ll integers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2615609" y="1042011"/>
            <a:ext cx="3870251" cy="2764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735262" y="2955871"/>
            <a:ext cx="2334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In normalized scale, multiplied by size (i.e., resolution)</a:t>
            </a:r>
            <a:endParaRPr lang="zh-TW" altLang="en-US" sz="1600" dirty="0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4000" dirty="0" err="1" smtClean="0"/>
              <a:t>Metaball</a:t>
            </a:r>
            <a:r>
              <a:rPr lang="en-US" altLang="zh-TW" sz="4000" dirty="0"/>
              <a:t> 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Details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9372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19" y="354860"/>
            <a:ext cx="7135813" cy="626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3965944" y="4657060"/>
            <a:ext cx="1265275" cy="3296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965944" y="5124893"/>
            <a:ext cx="3322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y_offset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z_offset</a:t>
            </a:r>
            <a:r>
              <a:rPr lang="en-US" altLang="zh-TW" sz="1600" dirty="0" smtClean="0"/>
              <a:t>: </a:t>
            </a:r>
          </a:p>
          <a:p>
            <a:r>
              <a:rPr lang="en-US" altLang="zh-TW" sz="1600" dirty="0" smtClean="0"/>
              <a:t>help to access the triple array [x][y][z]</a:t>
            </a:r>
            <a:endParaRPr lang="zh-TW" altLang="en-US" sz="1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092742" y="1180207"/>
            <a:ext cx="2231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Back to normalized scale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324768"/>
              </p:ext>
            </p:extLst>
          </p:nvPr>
        </p:nvGraphicFramePr>
        <p:xfrm>
          <a:off x="4933950" y="3489471"/>
          <a:ext cx="3051101" cy="594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方程式" r:id="rId4" imgW="2019240" imgH="393480" progId="Equation.3">
                  <p:embed/>
                </p:oleObj>
              </mc:Choice>
              <mc:Fallback>
                <p:oleObj name="方程式" r:id="rId4" imgW="20192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33950" y="3489471"/>
                        <a:ext cx="3051101" cy="594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965944" y="354860"/>
            <a:ext cx="4383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Only modify the field value within 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</a:rPr>
              <a:t>[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min_x</a:t>
            </a:r>
            <a:r>
              <a:rPr lang="en-US" altLang="zh-TW" sz="1600" dirty="0" smtClean="0">
                <a:solidFill>
                  <a:srgbClr val="FF0000"/>
                </a:solidFill>
              </a:rPr>
              <a:t>,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max_x</a:t>
            </a:r>
            <a:r>
              <a:rPr lang="en-US" altLang="zh-TW" sz="1600" dirty="0" smtClean="0">
                <a:solidFill>
                  <a:srgbClr val="FF0000"/>
                </a:solidFill>
              </a:rPr>
              <a:t>] x </a:t>
            </a:r>
            <a:r>
              <a:rPr lang="en-US" altLang="zh-TW" sz="1600" dirty="0">
                <a:solidFill>
                  <a:srgbClr val="FF0000"/>
                </a:solidFill>
              </a:rPr>
              <a:t>[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min_y</a:t>
            </a:r>
            <a:r>
              <a:rPr lang="en-US" altLang="zh-TW" sz="1600" dirty="0" smtClean="0">
                <a:solidFill>
                  <a:srgbClr val="FF0000"/>
                </a:solidFill>
              </a:rPr>
              <a:t>,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max_y</a:t>
            </a:r>
            <a:r>
              <a:rPr lang="en-US" altLang="zh-TW" sz="1600" dirty="0" smtClean="0">
                <a:solidFill>
                  <a:srgbClr val="FF0000"/>
                </a:solidFill>
              </a:rPr>
              <a:t>] </a:t>
            </a:r>
            <a:r>
              <a:rPr lang="en-US" altLang="zh-TW" sz="1600" dirty="0">
                <a:solidFill>
                  <a:srgbClr val="FF0000"/>
                </a:solidFill>
              </a:rPr>
              <a:t>x [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min_z</a:t>
            </a:r>
            <a:r>
              <a:rPr lang="en-US" altLang="zh-TW" sz="1600" dirty="0" smtClean="0">
                <a:solidFill>
                  <a:srgbClr val="FF0000"/>
                </a:solidFill>
              </a:rPr>
              <a:t>,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max_z</a:t>
            </a:r>
            <a:r>
              <a:rPr lang="en-US" altLang="zh-TW" sz="1600" dirty="0" smtClean="0">
                <a:solidFill>
                  <a:srgbClr val="FF0000"/>
                </a:solidFill>
              </a:rPr>
              <a:t>] 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3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29" y="887083"/>
            <a:ext cx="8677994" cy="57912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029046" y="4477109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[0.23, 0.77]^3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84977"/>
              </p:ext>
            </p:extLst>
          </p:nvPr>
        </p:nvGraphicFramePr>
        <p:xfrm>
          <a:off x="5888665" y="1490404"/>
          <a:ext cx="2830513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方程式" r:id="rId4" imgW="1663560" imgH="1066680" progId="Equation.3">
                  <p:embed/>
                </p:oleObj>
              </mc:Choice>
              <mc:Fallback>
                <p:oleObj name="方程式" r:id="rId4" imgW="1663560" imgH="1066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88665" y="1490404"/>
                        <a:ext cx="2830513" cy="181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3600" dirty="0" smtClean="0"/>
              <a:t>In Calling </a:t>
            </a:r>
            <a:br>
              <a:rPr lang="en-US" altLang="zh-TW" sz="3600" dirty="0" smtClean="0"/>
            </a:br>
            <a:r>
              <a:rPr lang="en-US" altLang="zh-TW" sz="3600" dirty="0" smtClean="0"/>
              <a:t>Program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96679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0" y="223283"/>
            <a:ext cx="6935796" cy="648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Render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720856" y="47633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1.0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232837" y="223283"/>
            <a:ext cx="1307805" cy="2658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670697" y="4497563"/>
            <a:ext cx="1307805" cy="2658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84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169</Words>
  <Application>Microsoft Office PowerPoint</Application>
  <PresentationFormat>如螢幕大小 (4:3)</PresentationFormat>
  <Paragraphs>36</Paragraphs>
  <Slides>17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9" baseType="lpstr">
      <vt:lpstr>Office 佈景主題</vt:lpstr>
      <vt:lpstr>方程式</vt:lpstr>
      <vt:lpstr>Metaball Study</vt:lpstr>
      <vt:lpstr>Official ThreeJS + MarchingCube Example</vt:lpstr>
      <vt:lpstr>MarchingCube  Class</vt:lpstr>
      <vt:lpstr>PowerPoint 簡報</vt:lpstr>
      <vt:lpstr>Constructor</vt:lpstr>
      <vt:lpstr>Metaball  Details</vt:lpstr>
      <vt:lpstr>PowerPoint 簡報</vt:lpstr>
      <vt:lpstr>In Calling  Program</vt:lpstr>
      <vt:lpstr>Render</vt:lpstr>
      <vt:lpstr>PowerPoint 簡報</vt:lpstr>
      <vt:lpstr>PowerPoint 簡報</vt:lpstr>
      <vt:lpstr>Comments</vt:lpstr>
      <vt:lpstr>PowerPoint 簡報</vt:lpstr>
      <vt:lpstr>Test run</vt:lpstr>
      <vt:lpstr>PowerPoint 簡報</vt:lpstr>
      <vt:lpstr>PowerPoint 簡報</vt:lpstr>
      <vt:lpstr>PowerPoint 簡報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Metaball Study</dc:title>
  <dc:creator>Jyunming Chen</dc:creator>
  <cp:lastModifiedBy>Microsoft</cp:lastModifiedBy>
  <cp:revision>16</cp:revision>
  <dcterms:created xsi:type="dcterms:W3CDTF">2015-09-10T10:01:15Z</dcterms:created>
  <dcterms:modified xsi:type="dcterms:W3CDTF">2015-09-11T03:06:50Z</dcterms:modified>
</cp:coreProperties>
</file>