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7" r:id="rId4"/>
    <p:sldId id="273" r:id="rId5"/>
    <p:sldId id="298" r:id="rId6"/>
    <p:sldId id="283" r:id="rId7"/>
    <p:sldId id="279" r:id="rId8"/>
    <p:sldId id="280" r:id="rId9"/>
    <p:sldId id="282" r:id="rId10"/>
    <p:sldId id="266" r:id="rId11"/>
    <p:sldId id="284" r:id="rId12"/>
    <p:sldId id="285" r:id="rId13"/>
    <p:sldId id="267" r:id="rId14"/>
    <p:sldId id="272" r:id="rId15"/>
    <p:sldId id="294" r:id="rId16"/>
    <p:sldId id="295" r:id="rId17"/>
    <p:sldId id="290" r:id="rId18"/>
    <p:sldId id="291" r:id="rId19"/>
    <p:sldId id="293" r:id="rId20"/>
    <p:sldId id="287" r:id="rId21"/>
    <p:sldId id="274" r:id="rId22"/>
    <p:sldId id="288" r:id="rId23"/>
    <p:sldId id="289" r:id="rId24"/>
    <p:sldId id="302" r:id="rId25"/>
    <p:sldId id="303" r:id="rId26"/>
    <p:sldId id="305" r:id="rId27"/>
    <p:sldId id="306" r:id="rId28"/>
    <p:sldId id="275" r:id="rId29"/>
    <p:sldId id="276" r:id="rId30"/>
    <p:sldId id="277" r:id="rId31"/>
    <p:sldId id="296" r:id="rId32"/>
    <p:sldId id="259" r:id="rId33"/>
    <p:sldId id="265" r:id="rId34"/>
    <p:sldId id="258" r:id="rId35"/>
    <p:sldId id="286" r:id="rId36"/>
    <p:sldId id="299" r:id="rId37"/>
    <p:sldId id="300" r:id="rId38"/>
    <p:sldId id="301" r:id="rId39"/>
    <p:sldId id="304" r:id="rId40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3" autoAdjust="0"/>
  </p:normalViewPr>
  <p:slideViewPr>
    <p:cSldViewPr snapToGrid="0">
      <p:cViewPr>
        <p:scale>
          <a:sx n="80" d="100"/>
          <a:sy n="80" d="100"/>
        </p:scale>
        <p:origin x="152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jquery/ajax_ge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w3schools.com/tags/ref_httpmethod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aj86/node-localStorage" TargetMode="External"/><Relationship Id="rId2" Type="http://schemas.openxmlformats.org/officeDocument/2006/relationships/hyperlink" Target="http://stackoverflow.com/questions/10358100/how-to-access-localstorage-in-node-j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2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schools.com/jquery/ajax_get.asp" TargetMode="Externa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docs.npmjs.com/files/package.json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pmjs.com/package/shellj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Shell,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1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47637" y="89646"/>
            <a:ext cx="6378669" cy="6642848"/>
            <a:chOff x="291072" y="-485872"/>
            <a:chExt cx="6715125" cy="73438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072" y="725021"/>
              <a:ext cx="6715125" cy="6132979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72" y="-485872"/>
              <a:ext cx="2676899" cy="1210893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5507279" y="1997978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07279" y="2416662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6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9" y="1526464"/>
            <a:ext cx="7630590" cy="8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59" y="3860176"/>
            <a:ext cx="4229690" cy="1324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47" y="5768563"/>
            <a:ext cx="3477110" cy="847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732" y="2925674"/>
            <a:ext cx="3476625" cy="51435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0718" y="1075246"/>
            <a:ext cx="19139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1. Start </a:t>
            </a:r>
            <a:r>
              <a:rPr lang="en-US" altLang="zh-TW" sz="1600" dirty="0" smtClean="0">
                <a:solidFill>
                  <a:srgbClr val="FF0000"/>
                </a:solidFill>
              </a:rPr>
              <a:t>server first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75894" y="2513473"/>
            <a:ext cx="245079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2. Client </a:t>
            </a:r>
            <a:r>
              <a:rPr lang="en-US" altLang="zh-TW" sz="1600" dirty="0" smtClean="0">
                <a:solidFill>
                  <a:srgbClr val="FF0000"/>
                </a:solidFill>
              </a:rPr>
              <a:t>issued a request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718" y="3437487"/>
            <a:ext cx="192116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 Server </a:t>
            </a:r>
            <a:r>
              <a:rPr lang="en-US" altLang="zh-TW" sz="1600" dirty="0" smtClean="0">
                <a:solidFill>
                  <a:srgbClr val="FF0000"/>
                </a:solidFill>
              </a:rPr>
              <a:t>responds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5894" y="5329041"/>
            <a:ext cx="20543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4. Client </a:t>
            </a:r>
            <a:r>
              <a:rPr lang="en-US" altLang="zh-TW" sz="1600" dirty="0" smtClean="0">
                <a:solidFill>
                  <a:srgbClr val="FF0000"/>
                </a:solidFill>
              </a:rPr>
              <a:t>gets a reply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97507" y="6329082"/>
            <a:ext cx="1398494" cy="3675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>
            <a:off x="851647" y="4733365"/>
            <a:ext cx="45719" cy="4509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851647" y="3860176"/>
            <a:ext cx="45719" cy="7745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5533" y="5329041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Two POST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016" y="3968408"/>
            <a:ext cx="5040240" cy="5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callShellWithServerAndThree_differentDomain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0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2" y="1491099"/>
            <a:ext cx="5982535" cy="335326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669719" y="91158"/>
            <a:ext cx="4421364" cy="2752725"/>
            <a:chOff x="3779661" y="3419475"/>
            <a:chExt cx="4421364" cy="2752725"/>
          </a:xfrm>
        </p:grpSpPr>
        <p:sp>
          <p:nvSpPr>
            <p:cNvPr id="4" name="圓角矩形 3"/>
            <p:cNvSpPr/>
            <p:nvPr/>
          </p:nvSpPr>
          <p:spPr>
            <a:xfrm>
              <a:off x="3779661" y="3882771"/>
              <a:ext cx="1381125" cy="847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Cube.html</a:t>
              </a:r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5543550" y="3419475"/>
                <a:ext cx="2657475" cy="2752725"/>
                <a:chOff x="5543550" y="3419475"/>
                <a:chExt cx="2657475" cy="2752725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5543550" y="3419475"/>
                  <a:ext cx="2657475" cy="27527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543550" y="4000500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8080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543550" y="5114925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1337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6323300" y="3445767"/>
                <a:ext cx="1059906" cy="369332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127.0.0.1</a:t>
                </a:r>
                <a:endParaRPr lang="zh-TW" altLang="en-US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381044" y="4107727"/>
              <a:ext cx="1232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http-server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5171440" y="4292393"/>
              <a:ext cx="38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381044" y="5266682"/>
              <a:ext cx="1125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api</a:t>
              </a:r>
              <a:r>
                <a:rPr lang="en-US" altLang="zh-TW" dirty="0" smtClean="0"/>
                <a:t>-server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4391025"/>
            <a:ext cx="6181725" cy="235267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09625" y="3857625"/>
            <a:ext cx="2162175" cy="533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14300"/>
            <a:ext cx="5114925" cy="40386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7162" y="4317206"/>
            <a:ext cx="5114925" cy="1428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Router handler: next page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5910262"/>
            <a:ext cx="5114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8015"/>
            <a:ext cx="6600337" cy="59036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3425" y="1409700"/>
            <a:ext cx="1733550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009774" y="4086226"/>
            <a:ext cx="1914525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5866946"/>
            <a:ext cx="7877175" cy="847725"/>
          </a:xfrm>
          <a:prstGeom prst="rect">
            <a:avLst/>
          </a:prstGeom>
        </p:spPr>
      </p:pic>
      <p:sp>
        <p:nvSpPr>
          <p:cNvPr id="9" name="右大括弧 8"/>
          <p:cNvSpPr/>
          <p:nvPr/>
        </p:nvSpPr>
        <p:spPr>
          <a:xfrm>
            <a:off x="4829175" y="2219325"/>
            <a:ext cx="314325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6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cube.html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56" y="5186279"/>
            <a:ext cx="8058887" cy="11907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53" y="1690689"/>
            <a:ext cx="3046553" cy="31864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4" y="553536"/>
            <a:ext cx="5503231" cy="1800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4" y="2646070"/>
            <a:ext cx="5496343" cy="1571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3350" y="113210"/>
            <a:ext cx="179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Start servers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14253" y="1268982"/>
            <a:ext cx="22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Connect to HTML 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6457" y="123824"/>
            <a:ext cx="8806568" cy="6600825"/>
            <a:chOff x="156457" y="185342"/>
            <a:chExt cx="8806568" cy="766815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57" y="185342"/>
              <a:ext cx="8806568" cy="566816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457" y="5862498"/>
              <a:ext cx="3062993" cy="1991003"/>
            </a:xfrm>
            <a:prstGeom prst="rect">
              <a:avLst/>
            </a:prstGeom>
          </p:spPr>
        </p:pic>
      </p:grpSp>
      <p:sp>
        <p:nvSpPr>
          <p:cNvPr id="6" name="圓角矩形 5"/>
          <p:cNvSpPr/>
          <p:nvPr/>
        </p:nvSpPr>
        <p:spPr>
          <a:xfrm>
            <a:off x="1800225" y="284797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38425" y="408622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6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4" y="323539"/>
            <a:ext cx="7970227" cy="580103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144919" y="4257887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4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1087" y="4239303"/>
            <a:ext cx="129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9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&amp; 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Node.js: a program and an environment</a:t>
            </a:r>
          </a:p>
          <a:p>
            <a:r>
              <a:rPr lang="en-US" altLang="zh-TW" dirty="0" smtClean="0"/>
              <a:t>NPM (node.js package manager): the name says it 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0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Rose Curve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8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88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4" y="365125"/>
            <a:ext cx="4699448" cy="5874309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066800" y="5181600"/>
            <a:ext cx="2867025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9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4449"/>
            <a:ext cx="7839668" cy="65916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4425" y="0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rose.html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8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br>
              <a:rPr lang="en-US" altLang="zh-TW" dirty="0" smtClean="0"/>
            </a:br>
            <a:r>
              <a:rPr lang="en-US" altLang="zh-TW" dirty="0" smtClean="0"/>
              <a:t>(same as previous 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01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62175"/>
            <a:ext cx="3114675" cy="38766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6" y="2162175"/>
            <a:ext cx="5391150" cy="1600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6" y="4014787"/>
            <a:ext cx="5140556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HTTP: GET &amp; POST 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63739"/>
            <a:ext cx="6867525" cy="2876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4840289"/>
            <a:ext cx="6705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7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50"/>
            <a:ext cx="69818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0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Statistics Server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Game Action Prediction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4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195" y="1592077"/>
            <a:ext cx="3908612" cy="272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5578" y="1927343"/>
            <a:ext cx="3497846" cy="718997"/>
            <a:chOff x="3931440" y="3055144"/>
            <a:chExt cx="3497846" cy="718997"/>
          </a:xfrm>
        </p:grpSpPr>
        <p:sp>
          <p:nvSpPr>
            <p:cNvPr id="5" name="文字方塊 4"/>
            <p:cNvSpPr txBox="1"/>
            <p:nvPr/>
          </p:nvSpPr>
          <p:spPr>
            <a:xfrm>
              <a:off x="6266788" y="305514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/100</a:t>
              </a:r>
              <a:endParaRPr lang="zh-TW" altLang="en-US" sz="4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8952" y="3055144"/>
              <a:ext cx="1057836" cy="718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31440" y="3055144"/>
              <a:ext cx="1281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Win: </a:t>
              </a:r>
              <a:endParaRPr lang="zh-TW" altLang="en-US" sz="4000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39153" y="3154306"/>
            <a:ext cx="2339788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Submit</a:t>
            </a:r>
            <a:endParaRPr lang="zh-TW" altLang="en-US" sz="3200" dirty="0"/>
          </a:p>
        </p:txBody>
      </p:sp>
      <p:sp>
        <p:nvSpPr>
          <p:cNvPr id="10" name="圓角矩形 9"/>
          <p:cNvSpPr/>
          <p:nvPr/>
        </p:nvSpPr>
        <p:spPr>
          <a:xfrm>
            <a:off x="5334000" y="1592077"/>
            <a:ext cx="3550024" cy="31143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14682" y="11116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00346" y="4168588"/>
            <a:ext cx="0" cy="116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48397" y="4787153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Explained in three examples</a:t>
            </a:r>
          </a:p>
          <a:p>
            <a:pPr lvl="1"/>
            <a:r>
              <a:rPr lang="en-US" altLang="zh-TW" dirty="0" err="1" smtClean="0"/>
              <a:t>callShell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callShellWithServerAndThree_differentDomain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roseCurve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06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in 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(of HTML 5) is client-side API. Not available in servers.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has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extension (</a:t>
            </a:r>
            <a:r>
              <a:rPr lang="en-US" altLang="zh-TW" dirty="0" smtClean="0">
                <a:hlinkClick r:id="rId3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0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obsolete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3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71" y="95680"/>
            <a:ext cx="2829925" cy="11857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" y="0"/>
            <a:ext cx="5888100" cy="6699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86" y="6223137"/>
            <a:ext cx="7459116" cy="4763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1" y="2394768"/>
            <a:ext cx="2600688" cy="905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1" y="1495396"/>
            <a:ext cx="2619741" cy="94310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89195" y="956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main.js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35021" y="1066256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09778" y="162864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5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02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2" y="41417"/>
            <a:ext cx="3046553" cy="3186415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698051" y="-107603"/>
            <a:ext cx="6416340" cy="5881975"/>
            <a:chOff x="3193095" y="457200"/>
            <a:chExt cx="6416340" cy="58819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095" y="2535716"/>
              <a:ext cx="6416340" cy="380345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095" y="457200"/>
              <a:ext cx="6416340" cy="2576356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10625" y="4458542"/>
            <a:ext cx="4455938" cy="2399458"/>
            <a:chOff x="146542" y="3981022"/>
            <a:chExt cx="4455938" cy="2399458"/>
          </a:xfrm>
          <a:solidFill>
            <a:srgbClr val="FFFFC9"/>
          </a:solidFill>
        </p:grpSpPr>
        <p:sp>
          <p:nvSpPr>
            <p:cNvPr id="9" name="圓角矩形 8"/>
            <p:cNvSpPr/>
            <p:nvPr/>
          </p:nvSpPr>
          <p:spPr>
            <a:xfrm>
              <a:off x="146542" y="3981022"/>
              <a:ext cx="4455938" cy="239945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277" y="4134167"/>
              <a:ext cx="4124325" cy="21050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5657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1" y="79061"/>
            <a:ext cx="4915713" cy="3841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1" y="3946400"/>
            <a:ext cx="7935432" cy="269595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22631" y="4754879"/>
            <a:ext cx="466344" cy="274321"/>
            <a:chOff x="-1417320" y="5020055"/>
            <a:chExt cx="466344" cy="274321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-1417320" y="5020056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-1417320" y="5020055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圓角矩形 14"/>
          <p:cNvSpPr/>
          <p:nvPr/>
        </p:nvSpPr>
        <p:spPr>
          <a:xfrm>
            <a:off x="2752344" y="3909824"/>
            <a:ext cx="978408" cy="310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62125" y="8382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main.cpp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48475" y="392030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main.js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3177531" y="0"/>
            <a:ext cx="5966469" cy="2581843"/>
            <a:chOff x="3177531" y="0"/>
            <a:chExt cx="5966469" cy="2581843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7531" y="0"/>
              <a:ext cx="5966469" cy="2581843"/>
            </a:xfrm>
            <a:prstGeom prst="rect">
              <a:avLst/>
            </a:prstGeom>
          </p:spPr>
        </p:pic>
        <p:cxnSp>
          <p:nvCxnSpPr>
            <p:cNvPr id="20" name="直線接點 19"/>
            <p:cNvCxnSpPr/>
            <p:nvPr/>
          </p:nvCxnSpPr>
          <p:spPr>
            <a:xfrm flipV="1">
              <a:off x="7972425" y="800100"/>
              <a:ext cx="1171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3333750" y="1114425"/>
              <a:ext cx="619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352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main.jsxx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9" y="152400"/>
            <a:ext cx="6058746" cy="6606988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53035" y="3845859"/>
            <a:ext cx="1712259" cy="7709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88894" y="4867836"/>
            <a:ext cx="3352800" cy="251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304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70848" cy="7430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43054"/>
            <a:ext cx="8997696" cy="212173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" y="1086830"/>
            <a:ext cx="9070848" cy="5636700"/>
            <a:chOff x="1" y="1086829"/>
            <a:chExt cx="10517068" cy="60038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1086829"/>
              <a:ext cx="10517068" cy="234347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04" y="3499206"/>
              <a:ext cx="2514951" cy="75258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4" y="4251786"/>
              <a:ext cx="3915321" cy="2838846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683" y="3418618"/>
            <a:ext cx="3046553" cy="31864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232142" y="3412595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Three.JS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8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97818" y="107577"/>
            <a:ext cx="8893781" cy="6667446"/>
            <a:chOff x="115748" y="138848"/>
            <a:chExt cx="12003175" cy="840222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48" y="138848"/>
              <a:ext cx="12003175" cy="310558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48" y="3244431"/>
              <a:ext cx="7278116" cy="5296639"/>
            </a:xfrm>
            <a:prstGeom prst="rect">
              <a:avLst/>
            </a:prstGeom>
          </p:spPr>
        </p:pic>
      </p:grpSp>
      <p:grpSp>
        <p:nvGrpSpPr>
          <p:cNvPr id="5" name="群組 4"/>
          <p:cNvGrpSpPr/>
          <p:nvPr/>
        </p:nvGrpSpPr>
        <p:grpSpPr>
          <a:xfrm>
            <a:off x="4510563" y="2571962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5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8" name="橢圓 7"/>
          <p:cNvSpPr/>
          <p:nvPr/>
        </p:nvSpPr>
        <p:spPr>
          <a:xfrm>
            <a:off x="243840" y="4775200"/>
            <a:ext cx="619760" cy="355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8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0"/>
            <a:ext cx="5029200" cy="6629446"/>
            <a:chOff x="74933" y="126769"/>
            <a:chExt cx="6345784" cy="998098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08" y="126769"/>
              <a:ext cx="4239217" cy="43821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08" y="564980"/>
              <a:ext cx="6335009" cy="168616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8" y="2251140"/>
              <a:ext cx="6230219" cy="312463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3" y="5392219"/>
              <a:ext cx="6125430" cy="4715533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0967" y="6622377"/>
            <a:ext cx="5454275" cy="2481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955917" y="2345795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main.js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5800" y="3468778"/>
            <a:ext cx="4286250" cy="9603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76825" y="3748926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CORS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302" y="145531"/>
            <a:ext cx="29436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5" y="2178820"/>
            <a:ext cx="5058481" cy="35819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52875" y="4867275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03905" y="153935"/>
            <a:ext cx="6073420" cy="1722490"/>
            <a:chOff x="3003905" y="153935"/>
            <a:chExt cx="6073420" cy="172249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905" y="153935"/>
              <a:ext cx="5981822" cy="143712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391525" y="1371600"/>
              <a:ext cx="685800" cy="504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6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the Directory 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5" y="1547814"/>
            <a:ext cx="3041693" cy="195738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785816" y="1738902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40678" y="1624014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got created 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88" y="2037170"/>
            <a:ext cx="318179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1919"/>
            <a:ext cx="3791479" cy="280074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82638" y="4239849"/>
            <a:ext cx="1999129" cy="7709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38" y="5381890"/>
            <a:ext cx="6467475" cy="5524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927024" y="4319614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17024" y="2551645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5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73352"/>
              </p:ext>
            </p:extLst>
          </p:nvPr>
        </p:nvGraphicFramePr>
        <p:xfrm>
          <a:off x="782638" y="1347690"/>
          <a:ext cx="77327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6" imgW="7733160" imgH="698400" progId="">
                  <p:embed/>
                </p:oleObj>
              </mc:Choice>
              <mc:Fallback>
                <p:oleObj r:id="rId6" imgW="7733160" imgH="698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638" y="1347690"/>
                        <a:ext cx="77327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89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100012"/>
            <a:ext cx="4762500" cy="6657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29717" y="1937874"/>
            <a:ext cx="13709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 main.exe 5</a:t>
            </a:r>
          </a:p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4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5" y="3514164"/>
            <a:ext cx="4049073" cy="30499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3" y="208232"/>
            <a:ext cx="6411220" cy="2819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43" y="3514164"/>
            <a:ext cx="4442739" cy="14289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62165" y="4266726"/>
            <a:ext cx="638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hlinkClick r:id="rId5"/>
              </a:rPr>
              <a:t>url</a:t>
            </a:r>
            <a:endParaRPr lang="zh-TW" altLang="en-US" sz="3200" dirty="0"/>
          </a:p>
        </p:txBody>
      </p:sp>
      <p:sp>
        <p:nvSpPr>
          <p:cNvPr id="8" name="圓角矩形 7"/>
          <p:cNvSpPr/>
          <p:nvPr/>
        </p:nvSpPr>
        <p:spPr>
          <a:xfrm>
            <a:off x="2438400" y="4266726"/>
            <a:ext cx="2366682" cy="2873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2" y="1472383"/>
            <a:ext cx="7325747" cy="990738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530038" y="3370729"/>
            <a:ext cx="5966469" cy="2581843"/>
            <a:chOff x="3177531" y="0"/>
            <a:chExt cx="5966469" cy="25818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531" y="0"/>
              <a:ext cx="5966469" cy="2581843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 flipV="1">
              <a:off x="7972425" y="800100"/>
              <a:ext cx="1171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333750" y="1114425"/>
              <a:ext cx="619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199508" y="1790514"/>
            <a:ext cx="390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Alternatively, this can be started with:</a:t>
            </a:r>
          </a:p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npm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run start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(as specified in scripts of </a:t>
            </a:r>
            <a:r>
              <a:rPr lang="en-US" altLang="zh-TW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10405</TotalTime>
  <Words>233</Words>
  <Application>Microsoft Office PowerPoint</Application>
  <PresentationFormat>如螢幕大小 (4:3)</PresentationFormat>
  <Paragraphs>80</Paragraphs>
  <Slides>39</Slides>
  <Notes>0</Notes>
  <HiddenSlides>1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Office 佈景主題</vt:lpstr>
      <vt:lpstr>Node.js, Shell, Three.js</vt:lpstr>
      <vt:lpstr>Node.js &amp; NPM</vt:lpstr>
      <vt:lpstr>Content</vt:lpstr>
      <vt:lpstr>callShell from node.js</vt:lpstr>
      <vt:lpstr>In the Directory …</vt:lpstr>
      <vt:lpstr>package.JSON</vt:lpstr>
      <vt:lpstr>main.cpp</vt:lpstr>
      <vt:lpstr>main.js</vt:lpstr>
      <vt:lpstr>Running …</vt:lpstr>
      <vt:lpstr>callShellWithServer</vt:lpstr>
      <vt:lpstr>main.js</vt:lpstr>
      <vt:lpstr>Running …</vt:lpstr>
      <vt:lpstr>callShellWithServerAndThree_differentDomain</vt:lpstr>
      <vt:lpstr>Package.json</vt:lpstr>
      <vt:lpstr>main.js</vt:lpstr>
      <vt:lpstr>PowerPoint 簡報</vt:lpstr>
      <vt:lpstr>cube.html</vt:lpstr>
      <vt:lpstr>PowerPoint 簡報</vt:lpstr>
      <vt:lpstr>PowerPoint 簡報</vt:lpstr>
      <vt:lpstr>Rose Curve</vt:lpstr>
      <vt:lpstr> rose or rhodonea curve </vt:lpstr>
      <vt:lpstr>main.cpp</vt:lpstr>
      <vt:lpstr>rose.html</vt:lpstr>
      <vt:lpstr>main.js (same as previous one)</vt:lpstr>
      <vt:lpstr>Running…</vt:lpstr>
      <vt:lpstr>HTTP: GET &amp; POST (reference)</vt:lpstr>
      <vt:lpstr>PowerPoint 簡報</vt:lpstr>
      <vt:lpstr>Statistics Server of  Game Action Prediction</vt:lpstr>
      <vt:lpstr>Prototype</vt:lpstr>
      <vt:lpstr>LocalStorage in Node.js</vt:lpstr>
      <vt:lpstr>obsolete</vt:lpstr>
      <vt:lpstr>PowerPoint 簡報</vt:lpstr>
      <vt:lpstr>PowerPoint 簡報</vt:lpstr>
      <vt:lpstr>PowerPoint 簡報</vt:lpstr>
      <vt:lpstr>main.jsxx</vt:lpstr>
      <vt:lpstr>PowerPoint 簡報</vt:lpstr>
      <vt:lpstr>PowerPoint 簡報</vt:lpstr>
      <vt:lpstr>PowerPoint 簡報</vt:lpstr>
      <vt:lpstr>Package.json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47</cp:revision>
  <cp:lastPrinted>2015-07-12T06:29:14Z</cp:lastPrinted>
  <dcterms:created xsi:type="dcterms:W3CDTF">2015-07-09T09:31:19Z</dcterms:created>
  <dcterms:modified xsi:type="dcterms:W3CDTF">2015-09-13T04:48:29Z</dcterms:modified>
</cp:coreProperties>
</file>