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1" r:id="rId5"/>
    <p:sldId id="258" r:id="rId6"/>
    <p:sldId id="266" r:id="rId7"/>
    <p:sldId id="262" r:id="rId8"/>
    <p:sldId id="259" r:id="rId9"/>
    <p:sldId id="267" r:id="rId10"/>
    <p:sldId id="272" r:id="rId11"/>
    <p:sldId id="265" r:id="rId12"/>
    <p:sldId id="269" r:id="rId13"/>
    <p:sldId id="270" r:id="rId14"/>
    <p:sldId id="271" r:id="rId15"/>
    <p:sldId id="274" r:id="rId16"/>
    <p:sldId id="275" r:id="rId17"/>
    <p:sldId id="276" r:id="rId18"/>
    <p:sldId id="277" r:id="rId19"/>
  </p:sldIdLst>
  <p:sldSz cx="9144000" cy="6858000" type="screen4x3"/>
  <p:notesSz cx="7086600" cy="1022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3" autoAdjust="0"/>
  </p:normalViewPr>
  <p:slideViewPr>
    <p:cSldViewPr snapToGrid="0">
      <p:cViewPr varScale="1">
        <p:scale>
          <a:sx n="85" d="100"/>
          <a:sy n="85" d="100"/>
        </p:scale>
        <p:origin x="13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6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27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39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95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0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0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3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86A8-B706-4BC7-85EA-36E329DE64A0}" type="datetimeFigureOut">
              <a:rPr lang="zh-TW" altLang="en-US" smtClean="0"/>
              <a:t>2015/9/7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6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3schools.com/jquery/ajax_get.asp" TargetMode="Externa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olaj86/node-localStorage" TargetMode="External"/><Relationship Id="rId2" Type="http://schemas.openxmlformats.org/officeDocument/2006/relationships/hyperlink" Target="http://stackoverflow.com/questions/10358100/how-to-access-localstorage-in-node-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Node.js, Shell, Three.js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8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5" y="1377228"/>
            <a:ext cx="5982535" cy="335326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779661" y="3882771"/>
            <a:ext cx="1381125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Cube.html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543550" y="3095625"/>
            <a:ext cx="2657475" cy="3076575"/>
            <a:chOff x="5543550" y="3095625"/>
            <a:chExt cx="2657475" cy="3076575"/>
          </a:xfrm>
        </p:grpSpPr>
        <p:grpSp>
          <p:nvGrpSpPr>
            <p:cNvPr id="8" name="群組 7"/>
            <p:cNvGrpSpPr/>
            <p:nvPr/>
          </p:nvGrpSpPr>
          <p:grpSpPr>
            <a:xfrm>
              <a:off x="5543550" y="3419475"/>
              <a:ext cx="2657475" cy="2752725"/>
              <a:chOff x="5543550" y="3419475"/>
              <a:chExt cx="2657475" cy="2752725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5543550" y="3419475"/>
                <a:ext cx="2657475" cy="2752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543550" y="4000500"/>
                <a:ext cx="828675" cy="5905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8080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43550" y="5114925"/>
                <a:ext cx="828675" cy="5905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1337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6286500" y="3095625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127.0.0.1</a:t>
              </a:r>
              <a:endParaRPr lang="zh-TW" altLang="en-US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381044" y="4107727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http-server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171440" y="4292393"/>
            <a:ext cx="38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5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2" y="41417"/>
            <a:ext cx="3046553" cy="3186415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3193095" y="41417"/>
            <a:ext cx="6416340" cy="5881975"/>
            <a:chOff x="3193095" y="457200"/>
            <a:chExt cx="6416340" cy="588197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3095" y="2535716"/>
              <a:ext cx="6416340" cy="3803459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3095" y="457200"/>
              <a:ext cx="6416340" cy="2576356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10625" y="4458542"/>
            <a:ext cx="4455938" cy="2399458"/>
            <a:chOff x="146542" y="3981022"/>
            <a:chExt cx="4455938" cy="2399458"/>
          </a:xfrm>
          <a:solidFill>
            <a:srgbClr val="FFFFC9"/>
          </a:solidFill>
        </p:grpSpPr>
        <p:sp>
          <p:nvSpPr>
            <p:cNvPr id="9" name="圓角矩形 8"/>
            <p:cNvSpPr/>
            <p:nvPr/>
          </p:nvSpPr>
          <p:spPr>
            <a:xfrm>
              <a:off x="146542" y="3981022"/>
              <a:ext cx="4455938" cy="239945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277" y="4134167"/>
              <a:ext cx="4124325" cy="21050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5657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070848" cy="74305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43054"/>
            <a:ext cx="8997696" cy="212173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1" y="1086830"/>
            <a:ext cx="9070848" cy="5636700"/>
            <a:chOff x="1" y="1086829"/>
            <a:chExt cx="10517068" cy="600380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" y="1086829"/>
              <a:ext cx="10517068" cy="2343477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04" y="3499206"/>
              <a:ext cx="2514951" cy="75258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04" y="4251786"/>
              <a:ext cx="3915321" cy="2838846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683" y="3418618"/>
            <a:ext cx="3046553" cy="318641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232142" y="3412595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Three.JS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97818" y="107577"/>
            <a:ext cx="8893781" cy="6667446"/>
            <a:chOff x="115748" y="138848"/>
            <a:chExt cx="12003175" cy="840222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48" y="138848"/>
              <a:ext cx="12003175" cy="310558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748" y="3244431"/>
              <a:ext cx="7278116" cy="5296639"/>
            </a:xfrm>
            <a:prstGeom prst="rect">
              <a:avLst/>
            </a:prstGeom>
          </p:spPr>
        </p:pic>
      </p:grpSp>
      <p:grpSp>
        <p:nvGrpSpPr>
          <p:cNvPr id="5" name="群組 4"/>
          <p:cNvGrpSpPr/>
          <p:nvPr/>
        </p:nvGrpSpPr>
        <p:grpSpPr>
          <a:xfrm>
            <a:off x="4510563" y="2571962"/>
            <a:ext cx="4481036" cy="1764792"/>
            <a:chOff x="4555148" y="0"/>
            <a:chExt cx="4481036" cy="176479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5148" y="0"/>
              <a:ext cx="4481036" cy="176479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737736" y="873104"/>
              <a:ext cx="1298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hlinkClick r:id="rId5"/>
                </a:rPr>
                <a:t>reference</a:t>
              </a:r>
              <a:endParaRPr lang="zh-TW" altLang="en-US" dirty="0"/>
            </a:p>
          </p:txBody>
        </p:sp>
      </p:grpSp>
      <p:sp>
        <p:nvSpPr>
          <p:cNvPr id="8" name="橢圓 7"/>
          <p:cNvSpPr/>
          <p:nvPr/>
        </p:nvSpPr>
        <p:spPr>
          <a:xfrm>
            <a:off x="243840" y="4775200"/>
            <a:ext cx="619760" cy="355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0"/>
            <a:ext cx="5029200" cy="6629446"/>
            <a:chOff x="74933" y="126769"/>
            <a:chExt cx="6345784" cy="998098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08" y="126769"/>
              <a:ext cx="4239217" cy="438211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08" y="564980"/>
              <a:ext cx="6335009" cy="168616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08" y="2251140"/>
              <a:ext cx="6230219" cy="3124636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33" y="5392219"/>
              <a:ext cx="6125430" cy="4715533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0967" y="6622377"/>
            <a:ext cx="5454275" cy="24814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955917" y="2345795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main.js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5800" y="3468778"/>
            <a:ext cx="4286250" cy="9603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76825" y="3748926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for CORS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302" y="145531"/>
            <a:ext cx="294363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0" y="1958037"/>
            <a:ext cx="5296639" cy="43440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367050"/>
            <a:ext cx="2730718" cy="627732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b="1" dirty="0"/>
              <a:t>rose</a:t>
            </a:r>
            <a:r>
              <a:rPr lang="en-US" altLang="zh-TW" dirty="0"/>
              <a:t> or </a:t>
            </a:r>
            <a:r>
              <a:rPr lang="en-US" altLang="zh-TW" b="1" dirty="0" err="1"/>
              <a:t>rhodonea</a:t>
            </a:r>
            <a:r>
              <a:rPr lang="en-US" altLang="zh-TW" b="1" dirty="0"/>
              <a:t> curve</a:t>
            </a:r>
            <a:r>
              <a:rPr lang="en-US" altLang="zh-TW" dirty="0"/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88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Statistics Server </a:t>
            </a:r>
            <a:r>
              <a:rPr lang="en-US" altLang="zh-TW" dirty="0" smtClean="0"/>
              <a:t>of </a:t>
            </a:r>
            <a:br>
              <a:rPr lang="en-US" altLang="zh-TW" dirty="0" smtClean="0"/>
            </a:br>
            <a:r>
              <a:rPr lang="en-US" altLang="zh-TW" dirty="0" smtClean="0"/>
              <a:t>Game Action Prediction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44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0195" y="1592077"/>
            <a:ext cx="3908612" cy="2728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015578" y="1927343"/>
            <a:ext cx="3497846" cy="718997"/>
            <a:chOff x="3931440" y="3055144"/>
            <a:chExt cx="3497846" cy="718997"/>
          </a:xfrm>
        </p:grpSpPr>
        <p:sp>
          <p:nvSpPr>
            <p:cNvPr id="5" name="文字方塊 4"/>
            <p:cNvSpPr txBox="1"/>
            <p:nvPr/>
          </p:nvSpPr>
          <p:spPr>
            <a:xfrm>
              <a:off x="6266788" y="3055144"/>
              <a:ext cx="1162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/100</a:t>
              </a:r>
              <a:endParaRPr lang="zh-TW" altLang="en-US" sz="4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8952" y="3055144"/>
              <a:ext cx="1057836" cy="7189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931440" y="3055144"/>
              <a:ext cx="12811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Win: </a:t>
              </a:r>
              <a:endParaRPr lang="zh-TW" altLang="en-US" sz="4000" dirty="0"/>
            </a:p>
          </p:txBody>
        </p:sp>
      </p:grpSp>
      <p:sp>
        <p:nvSpPr>
          <p:cNvPr id="9" name="圓角矩形 8"/>
          <p:cNvSpPr/>
          <p:nvPr/>
        </p:nvSpPr>
        <p:spPr>
          <a:xfrm>
            <a:off x="1739153" y="3154306"/>
            <a:ext cx="2339788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Submit</a:t>
            </a:r>
            <a:endParaRPr lang="zh-TW" altLang="en-US" sz="3200" dirty="0"/>
          </a:p>
        </p:txBody>
      </p:sp>
      <p:sp>
        <p:nvSpPr>
          <p:cNvPr id="10" name="圓角矩形 9"/>
          <p:cNvSpPr/>
          <p:nvPr/>
        </p:nvSpPr>
        <p:spPr>
          <a:xfrm>
            <a:off x="5334000" y="1592077"/>
            <a:ext cx="3550024" cy="31143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414682" y="111162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200346" y="4168588"/>
            <a:ext cx="0" cy="116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248397" y="4787153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in Node.js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(of HTML 5) is client-side API. Not available in servers.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has </a:t>
            </a:r>
            <a:r>
              <a:rPr lang="en-US" altLang="zh-TW" dirty="0" err="1" smtClean="0"/>
              <a:t>localStorage</a:t>
            </a:r>
            <a:r>
              <a:rPr lang="en-US" altLang="zh-TW" dirty="0" smtClean="0"/>
              <a:t> extension (</a:t>
            </a:r>
            <a:r>
              <a:rPr lang="en-US" altLang="zh-TW" dirty="0" smtClean="0">
                <a:hlinkClick r:id="rId3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30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905" y="153935"/>
            <a:ext cx="5981822" cy="14371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5" y="2178820"/>
            <a:ext cx="5058481" cy="35819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52875" y="4867275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Shelljs</a:t>
            </a:r>
            <a:r>
              <a:rPr lang="en-US" altLang="zh-TW" dirty="0" smtClean="0">
                <a:solidFill>
                  <a:srgbClr val="FF0000"/>
                </a:solidFill>
              </a:rPr>
              <a:t> of </a:t>
            </a:r>
            <a:r>
              <a:rPr lang="en-US" altLang="zh-TW" i="1" dirty="0" smtClean="0">
                <a:solidFill>
                  <a:srgbClr val="FF0000"/>
                </a:solidFill>
              </a:rPr>
              <a:t>any</a:t>
            </a:r>
            <a:r>
              <a:rPr lang="en-US" altLang="zh-TW" dirty="0" smtClean="0">
                <a:solidFill>
                  <a:srgbClr val="FF0000"/>
                </a:solidFill>
              </a:rPr>
              <a:t> (“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”) version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1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</a:t>
            </a:r>
            <a:r>
              <a:rPr lang="en-US" altLang="zh-TW" dirty="0" smtClean="0"/>
              <a:t> from node.js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7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6337"/>
            <a:ext cx="7659169" cy="24387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8" y="3648456"/>
            <a:ext cx="2057687" cy="132416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2005032" y="3755516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25656" y="3652829"/>
            <a:ext cx="331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got created after ‘</a:t>
            </a:r>
            <a:r>
              <a:rPr lang="en-US" altLang="zh-TW" dirty="0" err="1" smtClean="0">
                <a:solidFill>
                  <a:srgbClr val="FF0000"/>
                </a:solidFill>
              </a:rPr>
              <a:t>npm</a:t>
            </a:r>
            <a:r>
              <a:rPr lang="en-US" altLang="zh-TW" dirty="0" smtClean="0">
                <a:solidFill>
                  <a:srgbClr val="FF0000"/>
                </a:solidFill>
              </a:rPr>
              <a:t> install’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162306" y="725804"/>
            <a:ext cx="420624" cy="1639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25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1" y="79061"/>
            <a:ext cx="4915713" cy="38412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1" y="3946400"/>
            <a:ext cx="7935432" cy="2695951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122631" y="4754879"/>
            <a:ext cx="466344" cy="274321"/>
            <a:chOff x="-1417320" y="5020055"/>
            <a:chExt cx="466344" cy="274321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-1417320" y="5020056"/>
              <a:ext cx="466344" cy="2743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-1417320" y="5020055"/>
              <a:ext cx="466344" cy="2743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圓角矩形 14"/>
          <p:cNvSpPr/>
          <p:nvPr/>
        </p:nvSpPr>
        <p:spPr>
          <a:xfrm>
            <a:off x="2752344" y="3909824"/>
            <a:ext cx="978408" cy="310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177531" y="0"/>
            <a:ext cx="5966469" cy="2581843"/>
            <a:chOff x="3177531" y="0"/>
            <a:chExt cx="5966469" cy="258184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7531" y="0"/>
              <a:ext cx="5966469" cy="2581843"/>
            </a:xfrm>
            <a:prstGeom prst="rect">
              <a:avLst/>
            </a:prstGeom>
          </p:spPr>
        </p:pic>
        <p:cxnSp>
          <p:nvCxnSpPr>
            <p:cNvPr id="3" name="直線接點 2"/>
            <p:cNvCxnSpPr/>
            <p:nvPr/>
          </p:nvCxnSpPr>
          <p:spPr>
            <a:xfrm flipV="1">
              <a:off x="7972425" y="800100"/>
              <a:ext cx="1171575" cy="190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3333750" y="1114425"/>
              <a:ext cx="6191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1762125" y="8382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main.cpp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848475" y="392030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main.js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2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81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7" y="365126"/>
            <a:ext cx="7659169" cy="29912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67" y="3702045"/>
            <a:ext cx="261974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0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471" y="95680"/>
            <a:ext cx="2829925" cy="11857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3" y="0"/>
            <a:ext cx="5888100" cy="66994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386" y="6223137"/>
            <a:ext cx="7459116" cy="4763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471" y="2394768"/>
            <a:ext cx="2600688" cy="905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1" y="1495396"/>
            <a:ext cx="2619741" cy="94310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89195" y="9568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main.js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35021" y="1066256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“/</a:t>
            </a:r>
            <a:r>
              <a:rPr lang="en-US" altLang="zh-TW" dirty="0" err="1" smtClean="0">
                <a:solidFill>
                  <a:srgbClr val="FF0000"/>
                </a:solidFill>
              </a:rPr>
              <a:t>api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09778" y="162864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{ 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dirty="0" smtClean="0">
                <a:solidFill>
                  <a:srgbClr val="FF0000"/>
                </a:solidFill>
              </a:rPr>
              <a:t>: 5 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0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callShellWithServerAndThree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00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9526</TotalTime>
  <Words>84</Words>
  <Application>Microsoft Office PowerPoint</Application>
  <PresentationFormat>如螢幕大小 (4:3)</PresentationFormat>
  <Paragraphs>33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Node.js, Shell, Three.js</vt:lpstr>
      <vt:lpstr>Package.json</vt:lpstr>
      <vt:lpstr>callShell from node.js</vt:lpstr>
      <vt:lpstr>PowerPoint 簡報</vt:lpstr>
      <vt:lpstr>PowerPoint 簡報</vt:lpstr>
      <vt:lpstr>callShellWithServer</vt:lpstr>
      <vt:lpstr>PowerPoint 簡報</vt:lpstr>
      <vt:lpstr>PowerPoint 簡報</vt:lpstr>
      <vt:lpstr>callShellWithServerAndThree</vt:lpstr>
      <vt:lpstr>Package.json</vt:lpstr>
      <vt:lpstr>PowerPoint 簡報</vt:lpstr>
      <vt:lpstr>PowerPoint 簡報</vt:lpstr>
      <vt:lpstr>PowerPoint 簡報</vt:lpstr>
      <vt:lpstr>PowerPoint 簡報</vt:lpstr>
      <vt:lpstr> rose or rhodonea curve </vt:lpstr>
      <vt:lpstr>Statistics Server of  Game Action Prediction</vt:lpstr>
      <vt:lpstr>Prototype</vt:lpstr>
      <vt:lpstr>LocalStorage in Node.js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Jyunming Chen</dc:creator>
  <cp:lastModifiedBy>Jyunming Chen</cp:lastModifiedBy>
  <cp:revision>26</cp:revision>
  <cp:lastPrinted>2015-07-12T06:29:14Z</cp:lastPrinted>
  <dcterms:created xsi:type="dcterms:W3CDTF">2015-07-09T09:31:19Z</dcterms:created>
  <dcterms:modified xsi:type="dcterms:W3CDTF">2015-09-10T12:02:48Z</dcterms:modified>
</cp:coreProperties>
</file>