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7" r:id="rId4"/>
    <p:sldId id="273" r:id="rId5"/>
    <p:sldId id="298" r:id="rId6"/>
    <p:sldId id="283" r:id="rId7"/>
    <p:sldId id="279" r:id="rId8"/>
    <p:sldId id="280" r:id="rId9"/>
    <p:sldId id="282" r:id="rId10"/>
    <p:sldId id="266" r:id="rId11"/>
    <p:sldId id="284" r:id="rId12"/>
    <p:sldId id="285" r:id="rId13"/>
    <p:sldId id="267" r:id="rId14"/>
    <p:sldId id="272" r:id="rId15"/>
    <p:sldId id="294" r:id="rId16"/>
    <p:sldId id="295" r:id="rId17"/>
    <p:sldId id="290" r:id="rId18"/>
    <p:sldId id="291" r:id="rId19"/>
    <p:sldId id="293" r:id="rId20"/>
    <p:sldId id="310" r:id="rId21"/>
    <p:sldId id="311" r:id="rId22"/>
    <p:sldId id="287" r:id="rId23"/>
    <p:sldId id="274" r:id="rId24"/>
    <p:sldId id="288" r:id="rId25"/>
    <p:sldId id="289" r:id="rId26"/>
    <p:sldId id="302" r:id="rId27"/>
    <p:sldId id="303" r:id="rId28"/>
    <p:sldId id="312" r:id="rId29"/>
    <p:sldId id="313" r:id="rId30"/>
    <p:sldId id="314" r:id="rId31"/>
    <p:sldId id="315" r:id="rId32"/>
    <p:sldId id="316" r:id="rId33"/>
    <p:sldId id="317" r:id="rId34"/>
    <p:sldId id="275" r:id="rId35"/>
    <p:sldId id="276" r:id="rId36"/>
    <p:sldId id="277" r:id="rId37"/>
    <p:sldId id="307" r:id="rId38"/>
    <p:sldId id="308" r:id="rId39"/>
    <p:sldId id="309" r:id="rId40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3" autoAdjust="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t>2015/9/14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jquery/ajax_ge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tags/ref_httpmethod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henew.com/blog/jquery-create-url-query-string-from-jsonarray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pi.jquery.com/jquery.param/" TargetMode="Externa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docs.npmjs.com/files/package.jso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pmjs.com/package/shellj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Shell,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1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7637" y="89646"/>
            <a:ext cx="6378669" cy="6642848"/>
            <a:chOff x="291072" y="-485872"/>
            <a:chExt cx="6715125" cy="73438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72" y="725021"/>
              <a:ext cx="6715125" cy="6132979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072" y="-485872"/>
              <a:ext cx="2676899" cy="1210893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5507279" y="199797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7279" y="241666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6 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59" y="1526464"/>
            <a:ext cx="7630590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59" y="3860176"/>
            <a:ext cx="4229690" cy="1324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47" y="5768563"/>
            <a:ext cx="3477110" cy="847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732" y="2925674"/>
            <a:ext cx="3476625" cy="51435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718" y="1075246"/>
            <a:ext cx="19139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1. Start server first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75894" y="2513473"/>
            <a:ext cx="24507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2. Client issued a request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718" y="3437487"/>
            <a:ext cx="192116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 Server responds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5894" y="5329041"/>
            <a:ext cx="20543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4. Client gets a reply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97507" y="6329082"/>
            <a:ext cx="1398494" cy="3675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>
            <a:off x="851647" y="4733365"/>
            <a:ext cx="45719" cy="4509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851647" y="3860176"/>
            <a:ext cx="45719" cy="7745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5533" y="5329041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Two POST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016" y="3968408"/>
            <a:ext cx="5040240" cy="5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callShellWithServerAndThree_differentDomain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2" y="1491099"/>
            <a:ext cx="5982535" cy="335326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669719" y="91158"/>
            <a:ext cx="4421364" cy="2752725"/>
            <a:chOff x="3779661" y="3419475"/>
            <a:chExt cx="4421364" cy="2752725"/>
          </a:xfrm>
        </p:grpSpPr>
        <p:sp>
          <p:nvSpPr>
            <p:cNvPr id="4" name="圓角矩形 3"/>
            <p:cNvSpPr/>
            <p:nvPr/>
          </p:nvSpPr>
          <p:spPr>
            <a:xfrm>
              <a:off x="3779661" y="3882771"/>
              <a:ext cx="1381125" cy="847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Cube.html</a:t>
              </a:r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5543550" y="3419475"/>
                <a:ext cx="2657475" cy="2752725"/>
                <a:chOff x="5543550" y="3419475"/>
                <a:chExt cx="2657475" cy="2752725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5543550" y="3419475"/>
                  <a:ext cx="2657475" cy="27527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543550" y="4000500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8080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543550" y="5114925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1337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6323300" y="3445767"/>
                <a:ext cx="1059906" cy="369332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127.0.0.1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381044" y="4107727"/>
              <a:ext cx="123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http-server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5171440" y="4292393"/>
              <a:ext cx="3860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381044" y="5266682"/>
              <a:ext cx="112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api</a:t>
              </a:r>
              <a:r>
                <a:rPr lang="en-US" altLang="zh-TW" dirty="0" smtClean="0"/>
                <a:t>-server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4391025"/>
            <a:ext cx="6181725" cy="235267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09625" y="3857625"/>
            <a:ext cx="2162175" cy="533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14300"/>
            <a:ext cx="5114925" cy="40386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162" y="4317206"/>
            <a:ext cx="5114925" cy="14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Router handler: next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5910262"/>
            <a:ext cx="5114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8015"/>
            <a:ext cx="6600337" cy="59036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3425" y="1409700"/>
            <a:ext cx="1733550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009774" y="4086226"/>
            <a:ext cx="1914525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5866946"/>
            <a:ext cx="7877175" cy="847725"/>
          </a:xfrm>
          <a:prstGeom prst="rect">
            <a:avLst/>
          </a:prstGeom>
        </p:spPr>
      </p:pic>
      <p:sp>
        <p:nvSpPr>
          <p:cNvPr id="9" name="右大括弧 8"/>
          <p:cNvSpPr/>
          <p:nvPr/>
        </p:nvSpPr>
        <p:spPr>
          <a:xfrm>
            <a:off x="4829175" y="2219325"/>
            <a:ext cx="314325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cube.html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56" y="5186279"/>
            <a:ext cx="8058887" cy="11907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3" y="1690689"/>
            <a:ext cx="3046553" cy="31864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4" y="553536"/>
            <a:ext cx="5503231" cy="1800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94" y="2646070"/>
            <a:ext cx="5496343" cy="1571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3350" y="113210"/>
            <a:ext cx="179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Start servers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14253" y="1268982"/>
            <a:ext cx="22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Connect to HTML 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6457" y="123824"/>
            <a:ext cx="8806568" cy="6600825"/>
            <a:chOff x="156457" y="185342"/>
            <a:chExt cx="8806568" cy="766815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57" y="185342"/>
              <a:ext cx="8806568" cy="566816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457" y="5862498"/>
              <a:ext cx="3062993" cy="199100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800225" y="284797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38425" y="408622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65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84" y="323539"/>
            <a:ext cx="7970227" cy="580103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144919" y="4257887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4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1087" y="4239303"/>
            <a:ext cx="129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9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&amp; 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Node.js: a program and an environment</a:t>
            </a:r>
          </a:p>
          <a:p>
            <a:r>
              <a:rPr lang="en-US" altLang="zh-TW" dirty="0" smtClean="0"/>
              <a:t>NPM (node.js package manager): the name says it 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70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 GET &amp; POST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63739"/>
            <a:ext cx="686752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840289"/>
            <a:ext cx="6705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0"/>
            <a:ext cx="6981825" cy="683895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456329" y="977153"/>
            <a:ext cx="2312895" cy="28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76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Rose Curve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8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88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4" y="365125"/>
            <a:ext cx="4699448" cy="5874309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066800" y="5181600"/>
            <a:ext cx="2867025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9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4449"/>
            <a:ext cx="7839668" cy="65916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425" y="0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rose.html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8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br>
              <a:rPr lang="en-US" altLang="zh-TW" dirty="0" smtClean="0"/>
            </a:br>
            <a:r>
              <a:rPr lang="en-US" altLang="zh-TW" dirty="0" smtClean="0"/>
              <a:t>(same as previous 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01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62175"/>
            <a:ext cx="3114675" cy="38766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2162175"/>
            <a:ext cx="5391150" cy="1600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6" y="4014787"/>
            <a:ext cx="5140556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 Norm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37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56165"/>
            <a:ext cx="8328820" cy="4797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0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Explained in these examples</a:t>
            </a:r>
          </a:p>
          <a:p>
            <a:pPr lvl="1"/>
            <a:r>
              <a:rPr lang="en-US" altLang="zh-TW" dirty="0" err="1" smtClean="0"/>
              <a:t>callShell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callShellWithServerAndThree_differentDomain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roseCurve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vectorNorm</a:t>
            </a:r>
            <a:endParaRPr lang="en-US" altLang="zh-TW" dirty="0"/>
          </a:p>
          <a:p>
            <a:pPr lvl="1"/>
            <a:r>
              <a:rPr lang="en-US" altLang="zh-TW" dirty="0" err="1" smtClean="0"/>
              <a:t>gameServer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04067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8" y="151942"/>
            <a:ext cx="7392432" cy="65541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7261" y="266515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300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1" y="258815"/>
            <a:ext cx="7960899" cy="37842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99647" y="504687"/>
            <a:ext cx="989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3"/>
              </a:rPr>
              <a:t>ref1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41" y="4043082"/>
            <a:ext cx="7163800" cy="26483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89149" y="535464"/>
            <a:ext cx="109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5"/>
              </a:rPr>
              <a:t>ref2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29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cases: JSON &amp;</a:t>
            </a:r>
            <a:r>
              <a:rPr lang="zh-TW" altLang="en-US" dirty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7" y="1422740"/>
            <a:ext cx="6650468" cy="1021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88" y="2025046"/>
            <a:ext cx="5319837" cy="319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013" y="3169226"/>
            <a:ext cx="678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query data  { num: '13', 'denom[time]': '1', 'denom[val]': 's' }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3" y="4081209"/>
            <a:ext cx="3785574" cy="789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816" y="4550822"/>
            <a:ext cx="4730146" cy="3566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63" y="2511618"/>
            <a:ext cx="7487695" cy="5906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8915" y="5768550"/>
            <a:ext cx="373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query data  { 'v[]': [ '1.1', '2.2', '-3.2' ] }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63" y="5113429"/>
            <a:ext cx="63445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2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Desired Interface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79929" y="1690689"/>
            <a:ext cx="4204448" cy="3307977"/>
            <a:chOff x="1174376" y="1918447"/>
            <a:chExt cx="4204448" cy="3307977"/>
          </a:xfrm>
        </p:grpSpPr>
        <p:sp>
          <p:nvSpPr>
            <p:cNvPr id="13" name="矩形 12"/>
            <p:cNvSpPr/>
            <p:nvPr/>
          </p:nvSpPr>
          <p:spPr>
            <a:xfrm>
              <a:off x="1174376" y="1918447"/>
              <a:ext cx="4204448" cy="330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586753" y="2142565"/>
              <a:ext cx="168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a 3-vector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900518" y="2594441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v[0]: 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62879" y="2666159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00519" y="308749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v[1]: 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562880" y="3159215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00521" y="359848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v[2]: 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62882" y="3670203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76401" y="4249271"/>
              <a:ext cx="1111624" cy="439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Norm = 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21106" y="4249271"/>
              <a:ext cx="1532965" cy="4392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319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4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 smtClean="0"/>
              <a:t>npm</a:t>
            </a:r>
            <a:r>
              <a:rPr lang="en-US" altLang="zh-TW" dirty="0" smtClean="0"/>
              <a:t> 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6" y="365126"/>
            <a:ext cx="8566568" cy="59729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game.html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3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8" y="449636"/>
            <a:ext cx="4905375" cy="2695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8" y="3229721"/>
            <a:ext cx="538237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180" y="107577"/>
            <a:ext cx="6260726" cy="6687670"/>
            <a:chOff x="110938" y="-3876395"/>
            <a:chExt cx="8115300" cy="118593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38" y="-3876395"/>
              <a:ext cx="8115300" cy="68294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23" y="2953030"/>
              <a:ext cx="5201376" cy="5029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13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Directory 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5" y="1547814"/>
            <a:ext cx="3041693" cy="195738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785816" y="1738902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40678" y="1624014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got created 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88" y="2037170"/>
            <a:ext cx="318179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1919"/>
            <a:ext cx="3791479" cy="280074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82638" y="4239849"/>
            <a:ext cx="1999129" cy="770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38" y="5658115"/>
            <a:ext cx="6467475" cy="5524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927024" y="4319614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17024" y="2551645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5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73352"/>
              </p:ext>
            </p:extLst>
          </p:nvPr>
        </p:nvGraphicFramePr>
        <p:xfrm>
          <a:off x="782638" y="1347690"/>
          <a:ext cx="77327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6" imgW="7733160" imgH="698400" progId="">
                  <p:embed/>
                </p:oleObj>
              </mc:Choice>
              <mc:Fallback>
                <p:oleObj r:id="rId6" imgW="7733160" imgH="698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638" y="1347690"/>
                        <a:ext cx="77327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6140" y="5323917"/>
            <a:ext cx="23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need to install first: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9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100012"/>
            <a:ext cx="4762500" cy="665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9717" y="1937874"/>
            <a:ext cx="13709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 main.exe 5</a:t>
            </a:r>
          </a:p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4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5" y="3514164"/>
            <a:ext cx="4049073" cy="3049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3" y="208232"/>
            <a:ext cx="6411220" cy="2819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3" y="3514164"/>
            <a:ext cx="4442739" cy="14289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81139" y="4323238"/>
            <a:ext cx="13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hlinkClick r:id="rId5"/>
              </a:rPr>
              <a:t>reference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2438400" y="4266726"/>
            <a:ext cx="2366682" cy="2873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2" y="1472383"/>
            <a:ext cx="7325747" cy="990738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530038" y="3370729"/>
            <a:ext cx="5966469" cy="2581843"/>
            <a:chOff x="3177531" y="0"/>
            <a:chExt cx="5966469" cy="25818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531" y="0"/>
              <a:ext cx="5966469" cy="2581843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7972425" y="800100"/>
              <a:ext cx="1171575" cy="19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333750" y="1114425"/>
              <a:ext cx="6191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199508" y="1790514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Alternatively, this can be started with:</a:t>
            </a:r>
          </a:p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npm</a:t>
            </a:r>
            <a:r>
              <a:rPr lang="en-US" altLang="zh-TW" i="1" dirty="0" smtClean="0">
                <a:solidFill>
                  <a:srgbClr val="FF0000"/>
                </a:solidFill>
              </a:rPr>
              <a:t> run start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(as specified in scripts of </a:t>
            </a:r>
            <a:r>
              <a:rPr lang="en-US" altLang="zh-TW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300</Words>
  <Application>Microsoft Office PowerPoint</Application>
  <PresentationFormat>如螢幕大小 (4:3)</PresentationFormat>
  <Paragraphs>86</Paragraphs>
  <Slides>39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Office 佈景主題</vt:lpstr>
      <vt:lpstr>Node.js, Shell, Three.js</vt:lpstr>
      <vt:lpstr>Node.js &amp; NPM</vt:lpstr>
      <vt:lpstr>Content</vt:lpstr>
      <vt:lpstr>callShell from node.js</vt:lpstr>
      <vt:lpstr>In the Directory …</vt:lpstr>
      <vt:lpstr>package.JSON</vt:lpstr>
      <vt:lpstr>main.cpp</vt:lpstr>
      <vt:lpstr>main.js</vt:lpstr>
      <vt:lpstr>Running …</vt:lpstr>
      <vt:lpstr>callShellWithServer</vt:lpstr>
      <vt:lpstr>main.js</vt:lpstr>
      <vt:lpstr>Running …</vt:lpstr>
      <vt:lpstr>callShellWithServerAndThree_differentDomain</vt:lpstr>
      <vt:lpstr>Package.json</vt:lpstr>
      <vt:lpstr>main.js</vt:lpstr>
      <vt:lpstr>PowerPoint 簡報</vt:lpstr>
      <vt:lpstr>cube.html</vt:lpstr>
      <vt:lpstr>PowerPoint 簡報</vt:lpstr>
      <vt:lpstr>PowerPoint 簡報</vt:lpstr>
      <vt:lpstr>HTTP: GET &amp; POST (reference)</vt:lpstr>
      <vt:lpstr>PowerPoint 簡報</vt:lpstr>
      <vt:lpstr>Rose Curve</vt:lpstr>
      <vt:lpstr> rose or rhodonea curve </vt:lpstr>
      <vt:lpstr>main.cpp</vt:lpstr>
      <vt:lpstr>rose.html</vt:lpstr>
      <vt:lpstr>main.js (same as previous one)</vt:lpstr>
      <vt:lpstr>Running…</vt:lpstr>
      <vt:lpstr>Vector Norm</vt:lpstr>
      <vt:lpstr>main.cpp</vt:lpstr>
      <vt:lpstr>main.js</vt:lpstr>
      <vt:lpstr>PowerPoint 簡報</vt:lpstr>
      <vt:lpstr>Two cases: JSON &amp; Array</vt:lpstr>
      <vt:lpstr>Desired Interface</vt:lpstr>
      <vt:lpstr>Statistics Server of  Game Action Prediction</vt:lpstr>
      <vt:lpstr>Prototype</vt:lpstr>
      <vt:lpstr>localStorage in Node.js</vt:lpstr>
      <vt:lpstr>game.html</vt:lpstr>
      <vt:lpstr>main.js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Jyunming Chen</cp:lastModifiedBy>
  <cp:revision>58</cp:revision>
  <cp:lastPrinted>2015-07-12T06:29:14Z</cp:lastPrinted>
  <dcterms:created xsi:type="dcterms:W3CDTF">2015-07-09T09:31:19Z</dcterms:created>
  <dcterms:modified xsi:type="dcterms:W3CDTF">2015-09-14T14:21:47Z</dcterms:modified>
</cp:coreProperties>
</file>