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7" r:id="rId4"/>
    <p:sldId id="273" r:id="rId5"/>
    <p:sldId id="298" r:id="rId6"/>
    <p:sldId id="283" r:id="rId7"/>
    <p:sldId id="279" r:id="rId8"/>
    <p:sldId id="280" r:id="rId9"/>
    <p:sldId id="282" r:id="rId10"/>
    <p:sldId id="266" r:id="rId11"/>
    <p:sldId id="284" r:id="rId12"/>
    <p:sldId id="285" r:id="rId13"/>
    <p:sldId id="267" r:id="rId14"/>
    <p:sldId id="272" r:id="rId15"/>
    <p:sldId id="294" r:id="rId16"/>
    <p:sldId id="295" r:id="rId17"/>
    <p:sldId id="290" r:id="rId18"/>
    <p:sldId id="291" r:id="rId19"/>
    <p:sldId id="293" r:id="rId20"/>
    <p:sldId id="310" r:id="rId21"/>
    <p:sldId id="311" r:id="rId22"/>
    <p:sldId id="287" r:id="rId23"/>
    <p:sldId id="274" r:id="rId24"/>
    <p:sldId id="288" r:id="rId25"/>
    <p:sldId id="289" r:id="rId26"/>
    <p:sldId id="302" r:id="rId27"/>
    <p:sldId id="303" r:id="rId28"/>
    <p:sldId id="275" r:id="rId29"/>
    <p:sldId id="276" r:id="rId30"/>
    <p:sldId id="277" r:id="rId31"/>
    <p:sldId id="307" r:id="rId32"/>
    <p:sldId id="308" r:id="rId33"/>
    <p:sldId id="309" r:id="rId34"/>
  </p:sldIdLst>
  <p:sldSz cx="9144000" cy="6858000" type="screen4x3"/>
  <p:notesSz cx="7086600" cy="1022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3" autoAdjust="0"/>
  </p:normalViewPr>
  <p:slideViewPr>
    <p:cSldViewPr snapToGrid="0">
      <p:cViewPr varScale="1">
        <p:scale>
          <a:sx n="85" d="100"/>
          <a:sy n="85" d="100"/>
        </p:scale>
        <p:origin x="13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6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27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39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95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0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0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3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86A8-B706-4BC7-85EA-36E329DE64A0}" type="datetimeFigureOut">
              <a:rPr lang="zh-TW" altLang="en-US" smtClean="0"/>
              <a:t>2015/9/13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6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3schools.com/jquery/ajax_ge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w3schools.com/tags/ref_httpmethods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olaj86/node-localStorage" TargetMode="External"/><Relationship Id="rId2" Type="http://schemas.openxmlformats.org/officeDocument/2006/relationships/hyperlink" Target="http://stackoverflow.com/questions/10358100/how-to-access-localstorage-in-node-j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docs.npmjs.com/files/package.json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pmjs.com/package/shelljs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Node.js, Shell, Three.js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18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callShellWithServer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81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m</a:t>
            </a:r>
            <a:r>
              <a:rPr lang="en-US" altLang="zh-TW" dirty="0" smtClean="0"/>
              <a:t>ain.js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47637" y="89646"/>
            <a:ext cx="6378669" cy="6642848"/>
            <a:chOff x="291072" y="-485872"/>
            <a:chExt cx="6715125" cy="73438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072" y="725021"/>
              <a:ext cx="6715125" cy="6132979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072" y="-485872"/>
              <a:ext cx="2676899" cy="1210893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5507279" y="1997978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“/</a:t>
            </a:r>
            <a:r>
              <a:rPr lang="en-US" altLang="zh-TW" dirty="0" err="1" smtClean="0">
                <a:solidFill>
                  <a:srgbClr val="FF0000"/>
                </a:solidFill>
              </a:rPr>
              <a:t>api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07279" y="2416662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{ </a:t>
            </a:r>
            <a:r>
              <a:rPr lang="en-US" altLang="zh-TW" dirty="0" err="1" smtClean="0">
                <a:solidFill>
                  <a:srgbClr val="FF0000"/>
                </a:solidFill>
              </a:rPr>
              <a:t>argv</a:t>
            </a:r>
            <a:r>
              <a:rPr lang="en-US" altLang="zh-TW" dirty="0" smtClean="0">
                <a:solidFill>
                  <a:srgbClr val="FF0000"/>
                </a:solidFill>
              </a:rPr>
              <a:t>: 6 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59" y="1526464"/>
            <a:ext cx="7630590" cy="8287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59" y="3860176"/>
            <a:ext cx="4229690" cy="13241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247" y="5768563"/>
            <a:ext cx="3477110" cy="8478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732" y="2925674"/>
            <a:ext cx="3476625" cy="514350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Running …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0718" y="1075246"/>
            <a:ext cx="19139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1. Start server first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75894" y="2513473"/>
            <a:ext cx="2450799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2. Client issued a request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0718" y="3437487"/>
            <a:ext cx="192116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3. Server responds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75894" y="5329041"/>
            <a:ext cx="20543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4. Client gets a reply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697507" y="6329082"/>
            <a:ext cx="1398494" cy="3675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大括弧 13"/>
          <p:cNvSpPr/>
          <p:nvPr/>
        </p:nvSpPr>
        <p:spPr>
          <a:xfrm>
            <a:off x="851647" y="4733365"/>
            <a:ext cx="45719" cy="4509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>
            <a:off x="851647" y="3860176"/>
            <a:ext cx="45719" cy="77457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95533" y="5329041"/>
            <a:ext cx="111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Two POST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016" y="3968408"/>
            <a:ext cx="5040240" cy="53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callShellWithServerAndThree_differentDomain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00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2" y="1491099"/>
            <a:ext cx="5982535" cy="335326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4669719" y="91158"/>
            <a:ext cx="4421364" cy="2752725"/>
            <a:chOff x="3779661" y="3419475"/>
            <a:chExt cx="4421364" cy="2752725"/>
          </a:xfrm>
        </p:grpSpPr>
        <p:sp>
          <p:nvSpPr>
            <p:cNvPr id="4" name="圓角矩形 3"/>
            <p:cNvSpPr/>
            <p:nvPr/>
          </p:nvSpPr>
          <p:spPr>
            <a:xfrm>
              <a:off x="3779661" y="3882771"/>
              <a:ext cx="1381125" cy="8477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Cube.html</a:t>
              </a:r>
              <a:endParaRPr lang="zh-TW" altLang="en-US" dirty="0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5543550" y="3419475"/>
              <a:ext cx="2657475" cy="2752725"/>
              <a:chOff x="5543550" y="3419475"/>
              <a:chExt cx="2657475" cy="2752725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5543550" y="3419475"/>
                <a:ext cx="2657475" cy="2752725"/>
                <a:chOff x="5543550" y="3419475"/>
                <a:chExt cx="2657475" cy="2752725"/>
              </a:xfrm>
            </p:grpSpPr>
            <p:sp>
              <p:nvSpPr>
                <p:cNvPr id="5" name="圓角矩形 4"/>
                <p:cNvSpPr/>
                <p:nvPr/>
              </p:nvSpPr>
              <p:spPr>
                <a:xfrm>
                  <a:off x="5543550" y="3419475"/>
                  <a:ext cx="2657475" cy="27527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543550" y="4000500"/>
                  <a:ext cx="828675" cy="5905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8080</a:t>
                  </a:r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5543550" y="5114925"/>
                  <a:ext cx="828675" cy="5905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1337</a:t>
                  </a:r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文字方塊 10"/>
              <p:cNvSpPr txBox="1"/>
              <p:nvPr/>
            </p:nvSpPr>
            <p:spPr>
              <a:xfrm>
                <a:off x="6323300" y="3445767"/>
                <a:ext cx="1059906" cy="369332"/>
              </a:xfrm>
              <a:prstGeom prst="rect">
                <a:avLst/>
              </a:prstGeom>
              <a:solidFill>
                <a:srgbClr val="FFFFC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127.0.0.1</a:t>
                </a:r>
                <a:endParaRPr lang="zh-TW" altLang="en-US" dirty="0"/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6381044" y="4107727"/>
              <a:ext cx="1232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http-server</a:t>
              </a:r>
              <a:endParaRPr lang="zh-TW" altLang="en-US" dirty="0"/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5171440" y="4292393"/>
              <a:ext cx="38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6381044" y="5266682"/>
              <a:ext cx="1125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api</a:t>
              </a:r>
              <a:r>
                <a:rPr lang="en-US" altLang="zh-TW" dirty="0" smtClean="0"/>
                <a:t>-server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4391025"/>
            <a:ext cx="6181725" cy="2352675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809625" y="3857625"/>
            <a:ext cx="2162175" cy="533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35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main.js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14300"/>
            <a:ext cx="5114925" cy="40386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57162" y="4317206"/>
            <a:ext cx="5114925" cy="14287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Router handler: next page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5910262"/>
            <a:ext cx="5114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4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78015"/>
            <a:ext cx="6600337" cy="590368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33425" y="1409700"/>
            <a:ext cx="1733550" cy="8096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009774" y="4086226"/>
            <a:ext cx="1914525" cy="3238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5866946"/>
            <a:ext cx="7877175" cy="847725"/>
          </a:xfrm>
          <a:prstGeom prst="rect">
            <a:avLst/>
          </a:prstGeom>
        </p:spPr>
      </p:pic>
      <p:sp>
        <p:nvSpPr>
          <p:cNvPr id="9" name="右大括弧 8"/>
          <p:cNvSpPr/>
          <p:nvPr/>
        </p:nvSpPr>
        <p:spPr>
          <a:xfrm>
            <a:off x="4829175" y="2219325"/>
            <a:ext cx="314325" cy="1752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36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cube.html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56" y="5186279"/>
            <a:ext cx="8058887" cy="11907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53" y="1690689"/>
            <a:ext cx="3046553" cy="31864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94" y="553536"/>
            <a:ext cx="5503231" cy="18002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94" y="2646070"/>
            <a:ext cx="5496343" cy="15716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3350" y="113210"/>
            <a:ext cx="179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Start servers 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14253" y="1268982"/>
            <a:ext cx="22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Connect to HTML …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7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56457" y="123824"/>
            <a:ext cx="8806568" cy="6600825"/>
            <a:chOff x="156457" y="185342"/>
            <a:chExt cx="8806568" cy="766815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457" y="185342"/>
              <a:ext cx="8806568" cy="566816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457" y="5862498"/>
              <a:ext cx="3062993" cy="1991003"/>
            </a:xfrm>
            <a:prstGeom prst="rect">
              <a:avLst/>
            </a:prstGeom>
          </p:spPr>
        </p:pic>
      </p:grpSp>
      <p:sp>
        <p:nvSpPr>
          <p:cNvPr id="6" name="圓角矩形 5"/>
          <p:cNvSpPr/>
          <p:nvPr/>
        </p:nvSpPr>
        <p:spPr>
          <a:xfrm>
            <a:off x="1800225" y="2847975"/>
            <a:ext cx="771525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638425" y="4086225"/>
            <a:ext cx="771525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065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84" y="323539"/>
            <a:ext cx="7970227" cy="580103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4144919" y="4257887"/>
            <a:ext cx="4481036" cy="1764792"/>
            <a:chOff x="4555148" y="0"/>
            <a:chExt cx="4481036" cy="176479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5148" y="0"/>
              <a:ext cx="4481036" cy="176479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737736" y="873104"/>
              <a:ext cx="1298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hlinkClick r:id="rId4"/>
                </a:rPr>
                <a:t>reference</a:t>
              </a:r>
              <a:endParaRPr lang="zh-TW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7611087" y="4239303"/>
            <a:ext cx="129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4"/>
              </a:rPr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92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 &amp; NPM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Node.js: a program and an environment</a:t>
            </a:r>
          </a:p>
          <a:p>
            <a:r>
              <a:rPr lang="en-US" altLang="zh-TW" dirty="0" smtClean="0"/>
              <a:t>NPM (node.js package manager): the name says it 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70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HTTP: GET &amp; POST (</a:t>
            </a:r>
            <a:r>
              <a:rPr lang="en-US" altLang="zh-TW" dirty="0" smtClean="0">
                <a:hlinkClick r:id="rId2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63739"/>
            <a:ext cx="6867525" cy="2876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" y="4840289"/>
            <a:ext cx="67056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40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050"/>
            <a:ext cx="6981825" cy="683895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2456329" y="977153"/>
            <a:ext cx="2312895" cy="2868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760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Rose Curve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82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0" y="1958037"/>
            <a:ext cx="5296639" cy="43440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0" y="367050"/>
            <a:ext cx="2730718" cy="6277321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b="1" dirty="0"/>
              <a:t>rose</a:t>
            </a:r>
            <a:r>
              <a:rPr lang="en-US" altLang="zh-TW" dirty="0"/>
              <a:t> or </a:t>
            </a:r>
            <a:r>
              <a:rPr lang="en-US" altLang="zh-TW" b="1" dirty="0" err="1"/>
              <a:t>rhodonea</a:t>
            </a:r>
            <a:r>
              <a:rPr lang="en-US" altLang="zh-TW" b="1" dirty="0"/>
              <a:t> curve</a:t>
            </a:r>
            <a:r>
              <a:rPr lang="en-US" altLang="zh-TW" dirty="0"/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88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main.cpp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44" y="365125"/>
            <a:ext cx="4699448" cy="5874309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066800" y="5181600"/>
            <a:ext cx="2867025" cy="381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93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14449"/>
            <a:ext cx="7839668" cy="659164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4425" y="0"/>
            <a:ext cx="7886700" cy="1325563"/>
          </a:xfrm>
        </p:spPr>
        <p:txBody>
          <a:bodyPr/>
          <a:lstStyle/>
          <a:p>
            <a:pPr algn="r"/>
            <a:r>
              <a:rPr lang="en-US" altLang="zh-TW" dirty="0" smtClean="0"/>
              <a:t>rose.html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586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main.js</a:t>
            </a:r>
            <a:br>
              <a:rPr lang="en-US" altLang="zh-TW" dirty="0" smtClean="0"/>
            </a:br>
            <a:r>
              <a:rPr lang="en-US" altLang="zh-TW" dirty="0" smtClean="0"/>
              <a:t>(same as previous one)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01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Running…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162175"/>
            <a:ext cx="3114675" cy="38766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6" y="2162175"/>
            <a:ext cx="5391150" cy="1600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6" y="4014787"/>
            <a:ext cx="5140556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Statistics Server </a:t>
            </a:r>
            <a:r>
              <a:rPr lang="en-US" altLang="zh-TW" dirty="0" smtClean="0"/>
              <a:t>of </a:t>
            </a:r>
            <a:br>
              <a:rPr lang="en-US" altLang="zh-TW" dirty="0" smtClean="0"/>
            </a:br>
            <a:r>
              <a:rPr lang="en-US" altLang="zh-TW" dirty="0" smtClean="0"/>
              <a:t>Game Action Prediction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445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0195" y="1592077"/>
            <a:ext cx="3908612" cy="2728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015578" y="1927343"/>
            <a:ext cx="3497846" cy="718997"/>
            <a:chOff x="3931440" y="3055144"/>
            <a:chExt cx="3497846" cy="718997"/>
          </a:xfrm>
        </p:grpSpPr>
        <p:sp>
          <p:nvSpPr>
            <p:cNvPr id="5" name="文字方塊 4"/>
            <p:cNvSpPr txBox="1"/>
            <p:nvPr/>
          </p:nvSpPr>
          <p:spPr>
            <a:xfrm>
              <a:off x="6266788" y="3055144"/>
              <a:ext cx="11624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/100</a:t>
              </a:r>
              <a:endParaRPr lang="zh-TW" altLang="en-US" sz="4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8952" y="3055144"/>
              <a:ext cx="1057836" cy="7189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931440" y="3055144"/>
              <a:ext cx="12811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Win: </a:t>
              </a:r>
              <a:endParaRPr lang="zh-TW" altLang="en-US" sz="4000" dirty="0"/>
            </a:p>
          </p:txBody>
        </p:sp>
      </p:grpSp>
      <p:sp>
        <p:nvSpPr>
          <p:cNvPr id="9" name="圓角矩形 8"/>
          <p:cNvSpPr/>
          <p:nvPr/>
        </p:nvSpPr>
        <p:spPr>
          <a:xfrm>
            <a:off x="1739153" y="3154306"/>
            <a:ext cx="2339788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Submit</a:t>
            </a:r>
            <a:endParaRPr lang="zh-TW" altLang="en-US" sz="3200" dirty="0"/>
          </a:p>
        </p:txBody>
      </p:sp>
      <p:sp>
        <p:nvSpPr>
          <p:cNvPr id="10" name="圓角矩形 9"/>
          <p:cNvSpPr/>
          <p:nvPr/>
        </p:nvSpPr>
        <p:spPr>
          <a:xfrm>
            <a:off x="5334000" y="1592077"/>
            <a:ext cx="3550024" cy="31143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414682" y="111162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200346" y="4168588"/>
            <a:ext cx="0" cy="116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248397" y="4787153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localStorage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Explained in </a:t>
            </a:r>
            <a:r>
              <a:rPr lang="en-US" altLang="zh-TW" dirty="0" smtClean="0"/>
              <a:t>these examples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callShell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callShellWithServer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callShellWithServerAndThree_differentDomain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roseCurve</a:t>
            </a:r>
            <a:endParaRPr lang="en-US" altLang="zh-TW" dirty="0"/>
          </a:p>
          <a:p>
            <a:pPr lvl="1"/>
            <a:r>
              <a:rPr lang="en-US" altLang="zh-TW" dirty="0" err="1" smtClean="0"/>
              <a:t>gameServer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04067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</a:t>
            </a:r>
            <a:r>
              <a:rPr lang="en-US" altLang="zh-TW" dirty="0" smtClean="0"/>
              <a:t>in Node.js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(of HTML 5) is client-side API. Not available in servers. 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 smtClean="0"/>
              <a:t>has </a:t>
            </a:r>
            <a:r>
              <a:rPr lang="en-US" altLang="zh-TW" dirty="0" err="1" smtClean="0"/>
              <a:t>localStorage</a:t>
            </a:r>
            <a:r>
              <a:rPr lang="en-US" altLang="zh-TW" dirty="0" smtClean="0"/>
              <a:t> extension (</a:t>
            </a:r>
            <a:r>
              <a:rPr lang="en-US" altLang="zh-TW" dirty="0" smtClean="0">
                <a:hlinkClick r:id="rId3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3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6" y="365126"/>
            <a:ext cx="8566568" cy="5972921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game.html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32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main.js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8" y="449636"/>
            <a:ext cx="4905375" cy="2695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8" y="3229721"/>
            <a:ext cx="538237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37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13180" y="107577"/>
            <a:ext cx="6260726" cy="6687670"/>
            <a:chOff x="110938" y="-3876395"/>
            <a:chExt cx="8115300" cy="1185932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938" y="-3876395"/>
              <a:ext cx="8115300" cy="68294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123" y="2953030"/>
              <a:ext cx="5201376" cy="5029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313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</a:t>
            </a:r>
            <a:r>
              <a:rPr lang="en-US" altLang="zh-TW" dirty="0" smtClean="0"/>
              <a:t> from node.js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71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the Directory …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5" y="1547814"/>
            <a:ext cx="3041693" cy="195738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785816" y="1738902"/>
            <a:ext cx="420624" cy="163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40678" y="1624014"/>
            <a:ext cx="331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got created after ‘</a:t>
            </a:r>
            <a:r>
              <a:rPr lang="en-US" altLang="zh-TW" dirty="0" err="1" smtClean="0">
                <a:solidFill>
                  <a:srgbClr val="FF0000"/>
                </a:solidFill>
              </a:rPr>
              <a:t>npm</a:t>
            </a:r>
            <a:r>
              <a:rPr lang="en-US" altLang="zh-TW" dirty="0" smtClean="0">
                <a:solidFill>
                  <a:srgbClr val="FF0000"/>
                </a:solidFill>
              </a:rPr>
              <a:t> install’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88" y="2037170"/>
            <a:ext cx="318179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9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51919"/>
            <a:ext cx="3791479" cy="2800741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782638" y="4239849"/>
            <a:ext cx="1999129" cy="7709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38" y="5658115"/>
            <a:ext cx="6467475" cy="55245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927024" y="4319614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Shelljs</a:t>
            </a:r>
            <a:r>
              <a:rPr lang="en-US" altLang="zh-TW" dirty="0" smtClean="0">
                <a:solidFill>
                  <a:srgbClr val="FF0000"/>
                </a:solidFill>
              </a:rPr>
              <a:t> of </a:t>
            </a:r>
            <a:r>
              <a:rPr lang="en-US" altLang="zh-TW" i="1" dirty="0" smtClean="0">
                <a:solidFill>
                  <a:srgbClr val="FF0000"/>
                </a:solidFill>
              </a:rPr>
              <a:t>any</a:t>
            </a:r>
            <a:r>
              <a:rPr lang="en-US" altLang="zh-TW" dirty="0" smtClean="0">
                <a:solidFill>
                  <a:srgbClr val="FF0000"/>
                </a:solidFill>
              </a:rPr>
              <a:t> (“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”) version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217024" y="2551645"/>
            <a:ext cx="122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>
                <a:hlinkClick r:id="rId5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473352"/>
              </p:ext>
            </p:extLst>
          </p:nvPr>
        </p:nvGraphicFramePr>
        <p:xfrm>
          <a:off x="782638" y="1347690"/>
          <a:ext cx="77327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6" imgW="7733160" imgH="698400" progId="">
                  <p:embed/>
                </p:oleObj>
              </mc:Choice>
              <mc:Fallback>
                <p:oleObj r:id="rId6" imgW="7733160" imgH="698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2638" y="1347690"/>
                        <a:ext cx="7732712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26140" y="5323917"/>
            <a:ext cx="238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You need to install first: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9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main.cpp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" y="100012"/>
            <a:ext cx="4762500" cy="6657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929717" y="1937874"/>
            <a:ext cx="137095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&gt; main.exe 5</a:t>
            </a:r>
          </a:p>
          <a:p>
            <a:r>
              <a:rPr lang="en-US" altLang="zh-TW" dirty="0" smtClean="0"/>
              <a:t>120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94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95" y="3514164"/>
            <a:ext cx="4049073" cy="30499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m</a:t>
            </a:r>
            <a:r>
              <a:rPr lang="en-US" altLang="zh-TW" dirty="0" smtClean="0"/>
              <a:t>ain.js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3" y="208232"/>
            <a:ext cx="6411220" cy="2819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43" y="3514164"/>
            <a:ext cx="4442739" cy="14289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81139" y="4323238"/>
            <a:ext cx="138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hlinkClick r:id="rId5"/>
              </a:rPr>
              <a:t>reference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2438400" y="4266726"/>
            <a:ext cx="2366682" cy="2873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12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32" y="1472383"/>
            <a:ext cx="7325747" cy="990738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530038" y="3370729"/>
            <a:ext cx="5966469" cy="2581843"/>
            <a:chOff x="3177531" y="0"/>
            <a:chExt cx="5966469" cy="258184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531" y="0"/>
              <a:ext cx="5966469" cy="2581843"/>
            </a:xfrm>
            <a:prstGeom prst="rect">
              <a:avLst/>
            </a:prstGeom>
          </p:spPr>
        </p:pic>
        <p:cxnSp>
          <p:nvCxnSpPr>
            <p:cNvPr id="6" name="直線接點 5"/>
            <p:cNvCxnSpPr/>
            <p:nvPr/>
          </p:nvCxnSpPr>
          <p:spPr>
            <a:xfrm flipV="1">
              <a:off x="7972425" y="800100"/>
              <a:ext cx="1171575" cy="190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3333750" y="1114425"/>
              <a:ext cx="6191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3199508" y="1790514"/>
            <a:ext cx="3908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Alternatively, this can be started with:</a:t>
            </a:r>
          </a:p>
          <a:p>
            <a:pPr algn="ctr"/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npm</a:t>
            </a:r>
            <a:r>
              <a:rPr lang="en-US" altLang="zh-TW" i="1" dirty="0" smtClean="0">
                <a:solidFill>
                  <a:srgbClr val="FF0000"/>
                </a:solidFill>
              </a:rPr>
              <a:t> run start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(as specified in scripts of </a:t>
            </a:r>
            <a:r>
              <a:rPr lang="en-US" altLang="zh-TW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3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10515</TotalTime>
  <Words>218</Words>
  <Application>Microsoft Office PowerPoint</Application>
  <PresentationFormat>如螢幕大小 (4:3)</PresentationFormat>
  <Paragraphs>71</Paragraphs>
  <Slides>33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Office 佈景主題</vt:lpstr>
      <vt:lpstr>Node.js, Shell, Three.js</vt:lpstr>
      <vt:lpstr>Node.js &amp; NPM</vt:lpstr>
      <vt:lpstr>Content</vt:lpstr>
      <vt:lpstr>callShell from node.js</vt:lpstr>
      <vt:lpstr>In the Directory …</vt:lpstr>
      <vt:lpstr>package.JSON</vt:lpstr>
      <vt:lpstr>main.cpp</vt:lpstr>
      <vt:lpstr>main.js</vt:lpstr>
      <vt:lpstr>Running …</vt:lpstr>
      <vt:lpstr>callShellWithServer</vt:lpstr>
      <vt:lpstr>main.js</vt:lpstr>
      <vt:lpstr>Running …</vt:lpstr>
      <vt:lpstr>callShellWithServerAndThree_differentDomain</vt:lpstr>
      <vt:lpstr>Package.json</vt:lpstr>
      <vt:lpstr>main.js</vt:lpstr>
      <vt:lpstr>PowerPoint 簡報</vt:lpstr>
      <vt:lpstr>cube.html</vt:lpstr>
      <vt:lpstr>PowerPoint 簡報</vt:lpstr>
      <vt:lpstr>PowerPoint 簡報</vt:lpstr>
      <vt:lpstr>HTTP: GET &amp; POST (reference)</vt:lpstr>
      <vt:lpstr>PowerPoint 簡報</vt:lpstr>
      <vt:lpstr>Rose Curve</vt:lpstr>
      <vt:lpstr> rose or rhodonea curve </vt:lpstr>
      <vt:lpstr>main.cpp</vt:lpstr>
      <vt:lpstr>rose.html</vt:lpstr>
      <vt:lpstr>main.js (same as previous one)</vt:lpstr>
      <vt:lpstr>Running…</vt:lpstr>
      <vt:lpstr>Statistics Server of  Game Action Prediction</vt:lpstr>
      <vt:lpstr>Prototype</vt:lpstr>
      <vt:lpstr>localStorage in Node.js</vt:lpstr>
      <vt:lpstr>game.html</vt:lpstr>
      <vt:lpstr>main.js</vt:lpstr>
      <vt:lpstr>PowerPoint 簡報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Jyunming Chen</dc:creator>
  <cp:lastModifiedBy>Jyunming Chen</cp:lastModifiedBy>
  <cp:revision>50</cp:revision>
  <cp:lastPrinted>2015-07-12T06:29:14Z</cp:lastPrinted>
  <dcterms:created xsi:type="dcterms:W3CDTF">2015-07-09T09:31:19Z</dcterms:created>
  <dcterms:modified xsi:type="dcterms:W3CDTF">2015-09-13T12:11:12Z</dcterms:modified>
</cp:coreProperties>
</file>