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58" r:id="rId6"/>
    <p:sldId id="266" r:id="rId7"/>
    <p:sldId id="262" r:id="rId8"/>
    <p:sldId id="259" r:id="rId9"/>
    <p:sldId id="267" r:id="rId10"/>
    <p:sldId id="272" r:id="rId11"/>
    <p:sldId id="265" r:id="rId12"/>
    <p:sldId id="269" r:id="rId13"/>
    <p:sldId id="270" r:id="rId14"/>
    <p:sldId id="271" r:id="rId15"/>
    <p:sldId id="274" r:id="rId16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3" autoAdjust="0"/>
  </p:normalViewPr>
  <p:slideViewPr>
    <p:cSldViewPr snapToGrid="0">
      <p:cViewPr>
        <p:scale>
          <a:sx n="75" d="100"/>
          <a:sy n="75" d="100"/>
        </p:scale>
        <p:origin x="94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schools.com/jquery/ajax_get.asp" TargetMode="Externa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Shell,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5" y="1377228"/>
            <a:ext cx="5982535" cy="335326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779661" y="3882771"/>
            <a:ext cx="138112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Cube.html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543550" y="3095625"/>
            <a:ext cx="2657475" cy="3076575"/>
            <a:chOff x="5543550" y="3095625"/>
            <a:chExt cx="2657475" cy="3076575"/>
          </a:xfrm>
        </p:grpSpPr>
        <p:grpSp>
          <p:nvGrpSpPr>
            <p:cNvPr id="8" name="群組 7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5543550" y="3419475"/>
                <a:ext cx="2657475" cy="2752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43550" y="4000500"/>
                <a:ext cx="828675" cy="5905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8080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43550" y="5114925"/>
                <a:ext cx="828675" cy="5905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1337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6286500" y="3095625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127.0.0.1</a:t>
              </a:r>
              <a:endParaRPr lang="zh-TW" altLang="en-US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381044" y="4107727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http-server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71440" y="4292393"/>
            <a:ext cx="38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5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2" y="41417"/>
            <a:ext cx="3046553" cy="3186415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193095" y="41417"/>
            <a:ext cx="6416340" cy="5881975"/>
            <a:chOff x="3193095" y="457200"/>
            <a:chExt cx="6416340" cy="58819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095" y="2535716"/>
              <a:ext cx="6416340" cy="380345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095" y="457200"/>
              <a:ext cx="6416340" cy="2576356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10625" y="4458542"/>
            <a:ext cx="4455938" cy="2399458"/>
            <a:chOff x="146542" y="3981022"/>
            <a:chExt cx="4455938" cy="2399458"/>
          </a:xfrm>
          <a:solidFill>
            <a:srgbClr val="FFFFC9"/>
          </a:solidFill>
        </p:grpSpPr>
        <p:sp>
          <p:nvSpPr>
            <p:cNvPr id="9" name="圓角矩形 8"/>
            <p:cNvSpPr/>
            <p:nvPr/>
          </p:nvSpPr>
          <p:spPr>
            <a:xfrm>
              <a:off x="146542" y="3981022"/>
              <a:ext cx="4455938" cy="239945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277" y="4134167"/>
              <a:ext cx="4124325" cy="21050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5657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70848" cy="7430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43054"/>
            <a:ext cx="8997696" cy="212173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" y="1086830"/>
            <a:ext cx="9070848" cy="5636700"/>
            <a:chOff x="1" y="1086829"/>
            <a:chExt cx="10517068" cy="60038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1086829"/>
              <a:ext cx="10517068" cy="234347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04" y="3499206"/>
              <a:ext cx="2514951" cy="75258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4" y="4251786"/>
              <a:ext cx="3915321" cy="2838846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683" y="3418618"/>
            <a:ext cx="3046553" cy="31864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232142" y="3412595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Three.JS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97818" y="107577"/>
            <a:ext cx="8893781" cy="6667446"/>
            <a:chOff x="115748" y="138848"/>
            <a:chExt cx="12003175" cy="840222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48" y="138848"/>
              <a:ext cx="12003175" cy="310558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48" y="3244431"/>
              <a:ext cx="7278116" cy="5296639"/>
            </a:xfrm>
            <a:prstGeom prst="rect">
              <a:avLst/>
            </a:prstGeom>
          </p:spPr>
        </p:pic>
      </p:grpSp>
      <p:grpSp>
        <p:nvGrpSpPr>
          <p:cNvPr id="5" name="群組 4"/>
          <p:cNvGrpSpPr/>
          <p:nvPr/>
        </p:nvGrpSpPr>
        <p:grpSpPr>
          <a:xfrm>
            <a:off x="4510563" y="2571962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5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8" name="橢圓 7"/>
          <p:cNvSpPr/>
          <p:nvPr/>
        </p:nvSpPr>
        <p:spPr>
          <a:xfrm>
            <a:off x="243840" y="4775200"/>
            <a:ext cx="619760" cy="355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0"/>
            <a:ext cx="5029200" cy="6629446"/>
            <a:chOff x="74933" y="126769"/>
            <a:chExt cx="6345784" cy="998098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08" y="126769"/>
              <a:ext cx="4239217" cy="43821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08" y="564980"/>
              <a:ext cx="6335009" cy="168616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8" y="2251140"/>
              <a:ext cx="6230219" cy="312463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3" y="5392219"/>
              <a:ext cx="6125430" cy="4715533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0967" y="6622377"/>
            <a:ext cx="5454275" cy="24814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955917" y="2345795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main.js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5800" y="3468778"/>
            <a:ext cx="4286250" cy="9603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76825" y="3748926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 CORS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302" y="145531"/>
            <a:ext cx="29436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8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905" y="153935"/>
            <a:ext cx="5981822" cy="14371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5" y="2178820"/>
            <a:ext cx="5058481" cy="35819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52875" y="4867275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6337"/>
            <a:ext cx="7659169" cy="24387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" y="3648456"/>
            <a:ext cx="2057687" cy="132416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005032" y="3755516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25656" y="3652829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got created 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162306" y="725804"/>
            <a:ext cx="420624" cy="1639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2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1" y="79061"/>
            <a:ext cx="4915713" cy="38412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1" y="3946400"/>
            <a:ext cx="7935432" cy="269595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22631" y="4754879"/>
            <a:ext cx="466344" cy="274321"/>
            <a:chOff x="-1417320" y="5020055"/>
            <a:chExt cx="466344" cy="274321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-1417320" y="5020056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-1417320" y="5020055"/>
              <a:ext cx="466344" cy="2743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圓角矩形 14"/>
          <p:cNvSpPr/>
          <p:nvPr/>
        </p:nvSpPr>
        <p:spPr>
          <a:xfrm>
            <a:off x="2752344" y="3909824"/>
            <a:ext cx="978408" cy="310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177531" y="0"/>
            <a:ext cx="5966469" cy="2581843"/>
            <a:chOff x="3177531" y="0"/>
            <a:chExt cx="5966469" cy="258184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7531" y="0"/>
              <a:ext cx="5966469" cy="2581843"/>
            </a:xfrm>
            <a:prstGeom prst="rect">
              <a:avLst/>
            </a:prstGeom>
          </p:spPr>
        </p:pic>
        <p:cxnSp>
          <p:nvCxnSpPr>
            <p:cNvPr id="3" name="直線接點 2"/>
            <p:cNvCxnSpPr/>
            <p:nvPr/>
          </p:nvCxnSpPr>
          <p:spPr>
            <a:xfrm flipV="1">
              <a:off x="7972425" y="800100"/>
              <a:ext cx="1171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333750" y="1114425"/>
              <a:ext cx="619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1762125" y="8382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main.cpp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48475" y="392030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main.js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1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7" y="365126"/>
            <a:ext cx="7659169" cy="29912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7" y="3702045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71" y="95680"/>
            <a:ext cx="2829925" cy="11857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" y="0"/>
            <a:ext cx="5888100" cy="66994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86" y="6223137"/>
            <a:ext cx="7459116" cy="4763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1" y="2394768"/>
            <a:ext cx="2600688" cy="905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1" y="1495396"/>
            <a:ext cx="2619741" cy="94310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89195" y="956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main.js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35021" y="1066256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09778" y="162864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5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0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0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45</Words>
  <Application>Microsoft Office PowerPoint</Application>
  <PresentationFormat>如螢幕大小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Node.js, Shell, Three.js</vt:lpstr>
      <vt:lpstr>Package.json</vt:lpstr>
      <vt:lpstr>callShell from node.js</vt:lpstr>
      <vt:lpstr>PowerPoint 簡報</vt:lpstr>
      <vt:lpstr>PowerPoint 簡報</vt:lpstr>
      <vt:lpstr>callShellWithServer</vt:lpstr>
      <vt:lpstr>PowerPoint 簡報</vt:lpstr>
      <vt:lpstr>PowerPoint 簡報</vt:lpstr>
      <vt:lpstr>callShellWithServerAndThree</vt:lpstr>
      <vt:lpstr>Package.json</vt:lpstr>
      <vt:lpstr>PowerPoint 簡報</vt:lpstr>
      <vt:lpstr>PowerPoint 簡報</vt:lpstr>
      <vt:lpstr>PowerPoint 簡報</vt:lpstr>
      <vt:lpstr>PowerPoint 簡報</vt:lpstr>
      <vt:lpstr> rose or rhodonea curve 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24</cp:revision>
  <cp:lastPrinted>2015-07-12T06:29:14Z</cp:lastPrinted>
  <dcterms:created xsi:type="dcterms:W3CDTF">2015-07-09T09:31:19Z</dcterms:created>
  <dcterms:modified xsi:type="dcterms:W3CDTF">2015-07-13T00:13:08Z</dcterms:modified>
</cp:coreProperties>
</file>