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schools.com/jquery/ajax_get.asp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 + Shell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905" y="153935"/>
            <a:ext cx="5981822" cy="14371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5" y="2178820"/>
            <a:ext cx="505848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6337"/>
            <a:ext cx="7659169" cy="24387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" y="3648456"/>
            <a:ext cx="2057687" cy="132416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005032" y="3755516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25656" y="3652829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got created 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162306" y="725804"/>
            <a:ext cx="420624" cy="1639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25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1" y="79061"/>
            <a:ext cx="4915713" cy="3841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1" y="3946400"/>
            <a:ext cx="7935432" cy="269595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22631" y="4754879"/>
            <a:ext cx="466344" cy="274321"/>
            <a:chOff x="-1417320" y="5020055"/>
            <a:chExt cx="466344" cy="274321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-1417320" y="5020056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-1417320" y="5020055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圓角矩形 14"/>
          <p:cNvSpPr/>
          <p:nvPr/>
        </p:nvSpPr>
        <p:spPr>
          <a:xfrm>
            <a:off x="2752344" y="3909824"/>
            <a:ext cx="978408" cy="310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31" y="0"/>
            <a:ext cx="5966469" cy="2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7" y="365126"/>
            <a:ext cx="7659169" cy="29912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7" y="3702045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71" y="95680"/>
            <a:ext cx="2829925" cy="11857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" y="0"/>
            <a:ext cx="5888100" cy="6699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86" y="6223137"/>
            <a:ext cx="7459116" cy="4763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1" y="2394768"/>
            <a:ext cx="2600688" cy="905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1" y="1495396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8" y="316095"/>
            <a:ext cx="2715004" cy="8573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57" y="365126"/>
            <a:ext cx="4248743" cy="15813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8" y="1731434"/>
            <a:ext cx="4505954" cy="50489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257" y="2519650"/>
            <a:ext cx="266737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" y="91481"/>
            <a:ext cx="4525690" cy="20939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8" y="2242249"/>
            <a:ext cx="5538583" cy="3448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" y="5691152"/>
            <a:ext cx="3175167" cy="10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3" y="1242436"/>
            <a:ext cx="5649113" cy="55252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3" y="213592"/>
            <a:ext cx="1848108" cy="102884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4555148" y="0"/>
            <a:ext cx="4481036" cy="1764792"/>
            <a:chOff x="4555148" y="0"/>
            <a:chExt cx="4481036" cy="176479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5"/>
                </a:rPr>
                <a:t>reference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810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12</Words>
  <Application>Microsoft Office PowerPoint</Application>
  <PresentationFormat>如螢幕大小 (4:3)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Node.js + Shell</vt:lpstr>
      <vt:lpstr>Package.json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11</cp:revision>
  <dcterms:created xsi:type="dcterms:W3CDTF">2015-07-09T09:31:19Z</dcterms:created>
  <dcterms:modified xsi:type="dcterms:W3CDTF">2015-07-10T07:41:40Z</dcterms:modified>
</cp:coreProperties>
</file>