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80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6320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6299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743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0729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5114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1659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851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8546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9060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9649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2019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7742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API for Mobile Devices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4312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Device orientation </a:t>
            </a:r>
            <a:r>
              <a:rPr lang="en-US" altLang="zh-TW" dirty="0"/>
              <a:t>e</a:t>
            </a:r>
            <a:r>
              <a:rPr lang="en-US" altLang="zh-TW" dirty="0" smtClean="0"/>
              <a:t>vents (alpha, beta, gamma angles)</a:t>
            </a:r>
          </a:p>
          <a:p>
            <a:r>
              <a:rPr lang="en-US" altLang="zh-TW" dirty="0" smtClean="0"/>
              <a:t>Device</a:t>
            </a:r>
            <a:r>
              <a:rPr lang="zh-TW" altLang="en-US" dirty="0" smtClean="0"/>
              <a:t> </a:t>
            </a:r>
            <a:r>
              <a:rPr lang="en-US" altLang="zh-TW" dirty="0"/>
              <a:t>m</a:t>
            </a:r>
            <a:r>
              <a:rPr lang="en-US" altLang="zh-TW" dirty="0" smtClean="0"/>
              <a:t>otion events (acceleration data, with or without gravity)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6189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XZ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Tracer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1539" y="86139"/>
            <a:ext cx="2893333" cy="178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981" y="1542060"/>
            <a:ext cx="5851954" cy="153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904" y="3302770"/>
            <a:ext cx="6361043" cy="336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Touch</a:t>
            </a:r>
            <a:r>
              <a:rPr lang="zh-TW" altLang="en-US" dirty="0" smtClean="0"/>
              <a:t> </a:t>
            </a:r>
            <a:r>
              <a:rPr lang="en-US" altLang="zh-TW" dirty="0" smtClean="0"/>
              <a:t>Piano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9708" y="337931"/>
            <a:ext cx="3892452" cy="204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32</Words>
  <Application>Microsoft Office PowerPoint</Application>
  <PresentationFormat>如螢幕大小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API for Mobile Devices</vt:lpstr>
      <vt:lpstr>Outline</vt:lpstr>
      <vt:lpstr>XZ Tracer</vt:lpstr>
      <vt:lpstr>Touch Piano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for Mobile Devices</dc:title>
  <dc:creator>Jyunming Chen</dc:creator>
  <cp:lastModifiedBy>chiu melody</cp:lastModifiedBy>
  <cp:revision>8</cp:revision>
  <dcterms:created xsi:type="dcterms:W3CDTF">2016-07-08T06:12:28Z</dcterms:created>
  <dcterms:modified xsi:type="dcterms:W3CDTF">2016-07-08T15:01:34Z</dcterms:modified>
</cp:coreProperties>
</file>