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80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w3schools.com/tags/tag_audio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www.html5rocks.com/en/tutorials/webaudio/intro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odepen.io/noogn/pen/LAiDz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jmchen/j12v4zjf/light/" TargetMode="External"/><Relationship Id="rId2" Type="http://schemas.openxmlformats.org/officeDocument/2006/relationships/hyperlink" Target="https://developer.mozilla.org/en-US/docs/Web/API/Web_Speech_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google.com/intl/en/chrome/demos/speec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Sound, Speech, and others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BGM, Sound Effect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&lt;audio&gt; tag (</a:t>
            </a:r>
            <a:r>
              <a:rPr lang="en-US" altLang="zh-TW" dirty="0" smtClean="0">
                <a:hlinkClick r:id="rId2"/>
              </a:rPr>
              <a:t>w3cschool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Requirement:</a:t>
            </a:r>
          </a:p>
          <a:p>
            <a:pPr lvl="1"/>
            <a:r>
              <a:rPr lang="en-US" altLang="zh-TW" dirty="0" smtClean="0"/>
              <a:t>preload, play, pause, stop, volume control, loop</a:t>
            </a:r>
          </a:p>
          <a:p>
            <a:r>
              <a:rPr lang="en-US" altLang="zh-TW" dirty="0" smtClean="0"/>
              <a:t>Triggered by Three.js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077072"/>
            <a:ext cx="4852268" cy="240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WebAudio</a:t>
            </a:r>
            <a:r>
              <a:rPr lang="en-US" altLang="zh-TW" dirty="0" smtClean="0"/>
              <a:t> API (</a:t>
            </a:r>
            <a:r>
              <a:rPr lang="en-US" altLang="zh-TW" dirty="0" smtClean="0">
                <a:hlinkClick r:id="rId2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5711800" cy="148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005064"/>
            <a:ext cx="3179440" cy="207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229200"/>
            <a:ext cx="3701291" cy="110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996952"/>
            <a:ext cx="2465140" cy="134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005064"/>
            <a:ext cx="3314602" cy="114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6444208" y="1484784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Simple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playSound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 smtClean="0"/>
              <a:t>playSound</a:t>
            </a:r>
            <a:r>
              <a:rPr lang="en-US" altLang="zh-TW" dirty="0" smtClean="0"/>
              <a:t> with Gain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5090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60648"/>
            <a:ext cx="3314602" cy="114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Audio API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4937529" cy="339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68760"/>
            <a:ext cx="65024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1979712" y="2924944"/>
            <a:ext cx="24482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4479" y="4437112"/>
            <a:ext cx="4439521" cy="210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5652120" y="4005064"/>
            <a:ext cx="276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hlinkClick r:id="rId5"/>
              </a:rPr>
              <a:t>BasicPianoExample</a:t>
            </a:r>
            <a:r>
              <a:rPr lang="en-US" altLang="zh-TW" dirty="0" smtClean="0">
                <a:hlinkClick r:id="rId5"/>
              </a:rPr>
              <a:t> (no 3JS)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Webspeech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hlinkClick r:id="rId3"/>
              </a:rPr>
              <a:t>http://jsfiddle.net/jmchen/j12v4zjf/light/</a:t>
            </a:r>
            <a:endParaRPr lang="en-US" altLang="zh-TW" sz="2800" dirty="0" smtClean="0"/>
          </a:p>
          <a:p>
            <a:r>
              <a:rPr lang="en-US" altLang="zh-TW" sz="2800" dirty="0" err="1" smtClean="0"/>
              <a:t>RobotSpeaker</a:t>
            </a:r>
            <a:r>
              <a:rPr lang="en-US" altLang="zh-TW" sz="2800" dirty="0" smtClean="0"/>
              <a:t>: </a:t>
            </a:r>
            <a:r>
              <a:rPr lang="en-US" altLang="zh-TW" sz="2800" dirty="0" err="1" smtClean="0"/>
              <a:t>english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chinese</a:t>
            </a:r>
            <a:r>
              <a:rPr lang="en-US" altLang="zh-TW" sz="2800" dirty="0" smtClean="0"/>
              <a:t>, …</a:t>
            </a:r>
          </a:p>
          <a:p>
            <a:r>
              <a:rPr lang="en-US" altLang="zh-TW" sz="2800" dirty="0" err="1" smtClean="0"/>
              <a:t>AudioListener</a:t>
            </a:r>
            <a:r>
              <a:rPr lang="en-US" altLang="zh-TW" sz="2800" dirty="0" smtClean="0"/>
              <a:t>: only new Chrome supports</a:t>
            </a:r>
            <a:endParaRPr lang="zh-TW" altLang="en-US" sz="2800" dirty="0"/>
          </a:p>
        </p:txBody>
      </p:sp>
      <p:pic>
        <p:nvPicPr>
          <p:cNvPr id="4" name="圖片 3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656" y="3284984"/>
            <a:ext cx="5233320" cy="2717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74</Words>
  <Application>Microsoft Office PowerPoint</Application>
  <PresentationFormat>如螢幕大小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Sound, Speech, and others</vt:lpstr>
      <vt:lpstr>BGM, Sound Effect</vt:lpstr>
      <vt:lpstr>WebAudio API (reference)</vt:lpstr>
      <vt:lpstr>playSound with Gain</vt:lpstr>
      <vt:lpstr>Web Audio API</vt:lpstr>
      <vt:lpstr>Webspeech API (reference)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Sound, Speech, and others</dc:title>
  <dc:creator>chiu melody</dc:creator>
  <cp:lastModifiedBy>chiu melody</cp:lastModifiedBy>
  <cp:revision>21</cp:revision>
  <dcterms:created xsi:type="dcterms:W3CDTF">2016-07-09T13:09:54Z</dcterms:created>
  <dcterms:modified xsi:type="dcterms:W3CDTF">2016-07-10T13:28:57Z</dcterms:modified>
</cp:coreProperties>
</file>