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5MH7FGUeHCaA8ZMabZyn2UZPD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44DB62-3B01-42C2-8CAA-79BA768E8BE0}">
  <a:tblStyle styleId="{9C44DB62-3B01-42C2-8CAA-79BA768E8B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c0fef0d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c0fef0d1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c0fef0d1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74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c0fef0d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c0fef0d1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c0fef0d1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65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c0fef0d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c0fef0d1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c0fef0d1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c0fef0d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c0fef0d1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c0fef0d1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5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c0fef0d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c0fef0d1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c0fef0d1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02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c0fef0d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c0fef0d1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c0fef0d1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47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lvl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3998119" y="-1589974"/>
            <a:ext cx="4195763" cy="1127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458695" y="1825625"/>
            <a:ext cx="556110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56110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i="1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5256" y="2666999"/>
            <a:ext cx="5532319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6172200" y="1752600"/>
            <a:ext cx="556110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i="1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6172200" y="2666999"/>
            <a:ext cx="5561106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8693" y="6416675"/>
            <a:ext cx="2921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4318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rgbClr val="D7D5D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" name="Google Shape;16;p7" descr="A picture containing sitting&#10;&#10;Description automatically generated"/>
          <p:cNvPicPr preferRelativeResize="0"/>
          <p:nvPr/>
        </p:nvPicPr>
        <p:blipFill rotWithShape="1">
          <a:blip r:embed="rId13">
            <a:alphaModFix amt="10000"/>
          </a:blip>
          <a:srcRect/>
          <a:stretch/>
        </p:blipFill>
        <p:spPr>
          <a:xfrm>
            <a:off x="8534400" y="0"/>
            <a:ext cx="3654612" cy="45753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rgbClr val="D7D5D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8534400" y="0"/>
            <a:ext cx="3654612" cy="45753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7D5D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96" name="Google Shape;96;p1"/>
            <p:cNvPicPr preferRelativeResize="0"/>
            <p:nvPr/>
          </p:nvPicPr>
          <p:blipFill rotWithShape="1">
            <a:blip r:embed="rId4">
              <a:alphaModFix amt="15000"/>
            </a:blip>
            <a:srcRect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5">
              <a:alphaModFix amt="7000"/>
            </a:blip>
            <a:srcRect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326445" y="967992"/>
            <a:ext cx="5986806" cy="246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6000"/>
              <a:buFont typeface="Microsoft JhengHei"/>
              <a:buNone/>
            </a:pPr>
            <a:r>
              <a:rPr lang="zh-TW" sz="6000" b="1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網頁程式設計</a:t>
            </a:r>
            <a:br>
              <a:rPr lang="zh-TW" sz="6000" b="1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6000" b="1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期末專案</a:t>
            </a:r>
            <a:endParaRPr sz="6000" b="1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" name="Google Shape;99;p1" descr="Person writing on a notepad"/>
          <p:cNvPicPr preferRelativeResize="0"/>
          <p:nvPr/>
        </p:nvPicPr>
        <p:blipFill rotWithShape="1">
          <a:blip r:embed="rId6">
            <a:alphaModFix/>
          </a:blip>
          <a:srcRect l="22890" r="15506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1979780" y="3667918"/>
            <a:ext cx="26723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pPr marL="0" indent="0"/>
            <a:r>
              <a:rPr lang="zh-TW" altLang="en-US" b="1" dirty="0">
                <a:solidFill>
                  <a:srgbClr val="002060"/>
                </a:solidFill>
              </a:rPr>
              <a:t>指導教授</a:t>
            </a:r>
            <a:r>
              <a:rPr lang="en-US" altLang="zh-TW" b="1" dirty="0">
                <a:solidFill>
                  <a:srgbClr val="002060"/>
                </a:solidFill>
              </a:rPr>
              <a:t>:</a:t>
            </a:r>
            <a:r>
              <a:rPr lang="zh-TW" altLang="en-US" b="1" dirty="0">
                <a:solidFill>
                  <a:srgbClr val="002060"/>
                </a:solidFill>
              </a:rPr>
              <a:t>馬尚彬</a:t>
            </a:r>
            <a:endParaRPr b="1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 b="1" dirty="0">
                <a:solidFill>
                  <a:srgbClr val="002060"/>
                </a:solidFill>
              </a:rPr>
              <a:t>01057119林竑均</a:t>
            </a:r>
            <a:endParaRPr b="1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 b="1" dirty="0">
                <a:solidFill>
                  <a:srgbClr val="002060"/>
                </a:solidFill>
              </a:rPr>
              <a:t>01057104胡化熏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0fef0d1b_0_7"/>
          <p:cNvSpPr txBox="1">
            <a:spLocks noGrp="1"/>
          </p:cNvSpPr>
          <p:nvPr>
            <p:ph type="title"/>
          </p:nvPr>
        </p:nvSpPr>
        <p:spPr>
          <a:xfrm>
            <a:off x="-6" y="10"/>
            <a:ext cx="10895100" cy="1325700"/>
          </a:xfrm>
          <a:prstGeom prst="rect">
            <a:avLst/>
          </a:prstGeom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r>
              <a:rPr lang="en-US" altLang="zh-TW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	</a:t>
            </a:r>
            <a:r>
              <a:rPr lang="zh-TW" altLang="en-US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部分程式碼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C8BCF0-C7B9-BA79-917D-759B749D1D75}"/>
              </a:ext>
            </a:extLst>
          </p:cNvPr>
          <p:cNvSpPr txBox="1"/>
          <p:nvPr/>
        </p:nvSpPr>
        <p:spPr>
          <a:xfrm>
            <a:off x="570318" y="1464829"/>
            <a:ext cx="304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資料庫存了各個科目的</a:t>
            </a:r>
            <a:r>
              <a:rPr lang="en-US" altLang="zh-TW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obj</a:t>
            </a:r>
            <a:endParaRPr lang="zh-TW" altLang="en-US" sz="3600" dirty="0">
              <a:solidFill>
                <a:srgbClr val="002060"/>
              </a:solidFill>
              <a:latin typeface="Microsoft JhengHei"/>
              <a:ea typeface="Microsoft JhengHe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B72200-D11E-5DDB-C397-BD4C16AC9232}"/>
              </a:ext>
            </a:extLst>
          </p:cNvPr>
          <p:cNvSpPr txBox="1"/>
          <p:nvPr/>
        </p:nvSpPr>
        <p:spPr>
          <a:xfrm>
            <a:off x="570318" y="3522105"/>
            <a:ext cx="3393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前端</a:t>
            </a:r>
            <a:r>
              <a:rPr lang="en-US" altLang="zh-TW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get</a:t>
            </a:r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到資料庫的課程名稱後</a:t>
            </a:r>
            <a:endParaRPr lang="en-US" altLang="zh-TW" sz="3600" dirty="0">
              <a:solidFill>
                <a:srgbClr val="002060"/>
              </a:solidFill>
              <a:latin typeface="Microsoft JhengHei"/>
              <a:ea typeface="Microsoft JhengHei"/>
            </a:endParaRPr>
          </a:p>
          <a:p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透過</a:t>
            </a:r>
            <a:r>
              <a:rPr lang="en-US" altLang="zh-TW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index</a:t>
            </a:r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去設定每堂課的代碼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8C3CA2-C762-37E4-444E-2156FC947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36" y="288848"/>
            <a:ext cx="5819775" cy="28538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76A311-5F31-4B18-2AAA-44D90024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56" y="3522105"/>
            <a:ext cx="7431464" cy="30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0fef0d1b_0_7"/>
          <p:cNvSpPr txBox="1">
            <a:spLocks noGrp="1"/>
          </p:cNvSpPr>
          <p:nvPr>
            <p:ph type="title"/>
          </p:nvPr>
        </p:nvSpPr>
        <p:spPr>
          <a:xfrm>
            <a:off x="-6" y="10"/>
            <a:ext cx="10895100" cy="1325700"/>
          </a:xfrm>
          <a:prstGeom prst="rect">
            <a:avLst/>
          </a:prstGeom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r>
              <a:rPr lang="en-US" altLang="zh-TW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	</a:t>
            </a:r>
            <a:r>
              <a:rPr lang="zh-TW" altLang="en-US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部分程式碼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C8BCF0-C7B9-BA79-917D-759B749D1D75}"/>
              </a:ext>
            </a:extLst>
          </p:cNvPr>
          <p:cNvSpPr txBox="1"/>
          <p:nvPr/>
        </p:nvSpPr>
        <p:spPr>
          <a:xfrm>
            <a:off x="966244" y="1753439"/>
            <a:ext cx="304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帳號註冊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8E5C3D-0589-75A1-31AA-A0620972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44" y="2827499"/>
            <a:ext cx="7234773" cy="35645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8FE30F1-AB4D-735C-DAB0-179C78A7DEAB}"/>
              </a:ext>
            </a:extLst>
          </p:cNvPr>
          <p:cNvSpPr txBox="1"/>
          <p:nvPr/>
        </p:nvSpPr>
        <p:spPr>
          <a:xfrm>
            <a:off x="3630895" y="1325710"/>
            <a:ext cx="809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透過</a:t>
            </a:r>
            <a:r>
              <a:rPr lang="en-US" altLang="zh-TW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find</a:t>
            </a:r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尋找帳號名稱是否已存在，</a:t>
            </a:r>
            <a:endParaRPr lang="en-US" altLang="zh-TW" sz="3600" dirty="0">
              <a:solidFill>
                <a:srgbClr val="002060"/>
              </a:solidFill>
              <a:latin typeface="Microsoft JhengHei"/>
              <a:ea typeface="Microsoft JhengHei"/>
            </a:endParaRPr>
          </a:p>
          <a:p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若無，則可以</a:t>
            </a:r>
            <a:r>
              <a:rPr lang="en-US" altLang="zh-TW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insert</a:t>
            </a:r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一個新的</a:t>
            </a:r>
            <a:r>
              <a:rPr lang="en-US" altLang="zh-TW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obj</a:t>
            </a:r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進去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0CC0B23-E6D2-B7AA-D1BC-999A56C4E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336" y="2867266"/>
            <a:ext cx="2685609" cy="32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3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1165798" y="178033"/>
            <a:ext cx="108950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400"/>
              <a:buFont typeface="Microsoft JhengHei"/>
              <a:buNone/>
            </a:pPr>
            <a:r>
              <a:rPr 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分工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61" name="Google Shape;161;p6"/>
          <p:cNvGraphicFramePr/>
          <p:nvPr>
            <p:extLst>
              <p:ext uri="{D42A27DB-BD31-4B8C-83A1-F6EECF244321}">
                <p14:modId xmlns:p14="http://schemas.microsoft.com/office/powerpoint/2010/main" val="2950025093"/>
              </p:ext>
            </p:extLst>
          </p:nvPr>
        </p:nvGraphicFramePr>
        <p:xfrm>
          <a:off x="2387678" y="2105468"/>
          <a:ext cx="6350975" cy="3061500"/>
        </p:xfrm>
        <a:graphic>
          <a:graphicData uri="http://schemas.openxmlformats.org/drawingml/2006/table">
            <a:tbl>
              <a:tblPr>
                <a:noFill/>
                <a:tableStyleId>{9C44DB62-3B01-42C2-8CAA-79BA768E8BE0}</a:tableStyleId>
              </a:tblPr>
              <a:tblGrid>
                <a:gridCol w="32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375"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zh-TW" sz="2400" b="1" u="none" strike="noStrike" cap="none" dirty="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林竑均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1D8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zh-TW" sz="2400" b="1" u="none" strike="noStrike" cap="none" dirty="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胡化熏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1D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en-US" altLang="zh-TW" sz="2400" b="1" u="none" strike="noStrike" cap="none" dirty="0" err="1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Javascript</a:t>
                      </a:r>
                      <a:endParaRPr lang="en-US" altLang="zh-TW"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2400" b="1" u="none" strike="noStrike" cap="none" dirty="0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HTML</a:t>
                      </a: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375"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en-US" sz="2400" b="1" u="none" strike="noStrike" cap="none" dirty="0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Express</a:t>
                      </a: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en-US" sz="2400" b="1" u="none" strike="noStrike" cap="none" dirty="0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CSS</a:t>
                      </a: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375"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en-US" sz="2400" b="1" u="none" strike="noStrike" cap="none" dirty="0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MongoDB</a:t>
                      </a: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None/>
                      </a:pP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1188283" y="259421"/>
            <a:ext cx="82221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icrosoft JhengHei"/>
              <a:buNone/>
            </a:pPr>
            <a:r>
              <a:rPr 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網頁主題:搶救學分大作戰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2076962" y="2291463"/>
            <a:ext cx="5638437" cy="315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873704" y="2553818"/>
            <a:ext cx="8444592" cy="289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altLang="zh-TW" sz="3200" b="0" i="0" u="none" strike="noStrike" cap="none" dirty="0" err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Youtube</a:t>
            </a:r>
            <a:r>
              <a:rPr lang="zh-TW" altLang="en-US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平台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sym typeface="Microsoft JhengHei"/>
              </a:rPr>
              <a:t>有豐富的開放課程，但並非專門為了開放課程而設計的，平常使用</a:t>
            </a:r>
            <a:r>
              <a:rPr lang="en-US" altLang="zh-TW" sz="3200" dirty="0" err="1">
                <a:solidFill>
                  <a:srgbClr val="002060"/>
                </a:solidFill>
                <a:latin typeface="Microsoft JhengHei"/>
                <a:ea typeface="Microsoft JhengHei"/>
                <a:sym typeface="Microsoft JhengHei"/>
              </a:rPr>
              <a:t>yt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sym typeface="Microsoft JhengHei"/>
              </a:rPr>
              <a:t>看開放課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sym typeface="Microsoft JhengHei"/>
              </a:rPr>
              <a:t>程總會不小心看著看著就在播蠟筆小新了。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zh-TW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因此希望有整合相關開放課程的網站可以使用</a:t>
            </a:r>
            <a:endParaRPr lang="en-US" altLang="zh-TW" sz="3200" b="0" i="0" u="none" strike="noStrike" cap="none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zh-TW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於是</a:t>
            </a:r>
            <a:r>
              <a:rPr lang="zh-TW" altLang="en-US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32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網頁設計x開放課程</a:t>
            </a:r>
            <a:r>
              <a:rPr lang="zh-TW" altLang="en-US" sz="32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的想</a:t>
            </a:r>
            <a:r>
              <a:rPr lang="zh-TW" altLang="en-US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</a:t>
            </a:r>
            <a:r>
              <a:rPr lang="zh-TW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就誕生了。</a:t>
            </a:r>
            <a:endParaRPr sz="3200" b="0" i="0" u="none" strike="noStrike" cap="none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941932" y="311249"/>
            <a:ext cx="3269608" cy="113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網頁架構</a:t>
            </a:r>
            <a:endParaRPr dirty="0"/>
          </a:p>
        </p:txBody>
      </p:sp>
      <p:sp>
        <p:nvSpPr>
          <p:cNvPr id="113" name="Google Shape;113;p3"/>
          <p:cNvSpPr/>
          <p:nvPr/>
        </p:nvSpPr>
        <p:spPr>
          <a:xfrm>
            <a:off x="4023752" y="1794560"/>
            <a:ext cx="1668544" cy="6975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登入頁面</a:t>
            </a:r>
            <a:endParaRPr sz="2800" dirty="0"/>
          </a:p>
        </p:txBody>
      </p:sp>
      <p:sp>
        <p:nvSpPr>
          <p:cNvPr id="114" name="Google Shape;114;p3"/>
          <p:cNvSpPr/>
          <p:nvPr/>
        </p:nvSpPr>
        <p:spPr>
          <a:xfrm>
            <a:off x="4023752" y="2925317"/>
            <a:ext cx="1668544" cy="6975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計時功能</a:t>
            </a:r>
            <a:endParaRPr dirty="0"/>
          </a:p>
        </p:txBody>
      </p:sp>
      <p:sp>
        <p:nvSpPr>
          <p:cNvPr id="115" name="Google Shape;115;p3"/>
          <p:cNvSpPr/>
          <p:nvPr/>
        </p:nvSpPr>
        <p:spPr>
          <a:xfrm>
            <a:off x="7137430" y="2925316"/>
            <a:ext cx="1668544" cy="6975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功能選單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908192" y="2925316"/>
            <a:ext cx="1668544" cy="6975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播放區塊</a:t>
            </a:r>
            <a:endParaRPr dirty="0"/>
          </a:p>
        </p:txBody>
      </p:sp>
      <p:sp>
        <p:nvSpPr>
          <p:cNvPr id="117" name="Google Shape;117;p3"/>
          <p:cNvSpPr/>
          <p:nvPr/>
        </p:nvSpPr>
        <p:spPr>
          <a:xfrm>
            <a:off x="1328294" y="4140793"/>
            <a:ext cx="828341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影片播放</a:t>
            </a:r>
            <a:endParaRPr dirty="0"/>
          </a:p>
        </p:txBody>
      </p:sp>
      <p:sp>
        <p:nvSpPr>
          <p:cNvPr id="118" name="Google Shape;118;p3"/>
          <p:cNvSpPr/>
          <p:nvPr/>
        </p:nvSpPr>
        <p:spPr>
          <a:xfrm>
            <a:off x="7557532" y="4103767"/>
            <a:ext cx="828341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功能介紹</a:t>
            </a:r>
            <a:endParaRPr dirty="0"/>
          </a:p>
        </p:txBody>
      </p:sp>
      <p:sp>
        <p:nvSpPr>
          <p:cNvPr id="119" name="Google Shape;119;p3"/>
          <p:cNvSpPr/>
          <p:nvPr/>
        </p:nvSpPr>
        <p:spPr>
          <a:xfrm>
            <a:off x="8805974" y="4103767"/>
            <a:ext cx="828341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抽獎遊戲</a:t>
            </a:r>
            <a:endParaRPr dirty="0"/>
          </a:p>
        </p:txBody>
      </p:sp>
      <p:sp>
        <p:nvSpPr>
          <p:cNvPr id="120" name="Google Shape;120;p3"/>
          <p:cNvSpPr/>
          <p:nvPr/>
        </p:nvSpPr>
        <p:spPr>
          <a:xfrm>
            <a:off x="6334326" y="4103768"/>
            <a:ext cx="828342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類別篩選</a:t>
            </a:r>
            <a:endParaRPr sz="2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442913" y="4103767"/>
            <a:ext cx="828341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時間記錄</a:t>
            </a:r>
            <a:endParaRPr dirty="0"/>
          </a:p>
        </p:txBody>
      </p:sp>
      <p:cxnSp>
        <p:nvCxnSpPr>
          <p:cNvPr id="122" name="Google Shape;122;p3"/>
          <p:cNvCxnSpPr>
            <a:stCxn id="116" idx="2"/>
            <a:endCxn id="117" idx="0"/>
          </p:cNvCxnSpPr>
          <p:nvPr/>
        </p:nvCxnSpPr>
        <p:spPr>
          <a:xfrm>
            <a:off x="1742464" y="3622899"/>
            <a:ext cx="0" cy="517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3"/>
          <p:cNvCxnSpPr>
            <a:stCxn id="114" idx="2"/>
            <a:endCxn id="121" idx="0"/>
          </p:cNvCxnSpPr>
          <p:nvPr/>
        </p:nvCxnSpPr>
        <p:spPr>
          <a:xfrm flipH="1">
            <a:off x="4857124" y="3622900"/>
            <a:ext cx="900" cy="480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>
            <a:stCxn id="113" idx="2"/>
            <a:endCxn id="114" idx="0"/>
          </p:cNvCxnSpPr>
          <p:nvPr/>
        </p:nvCxnSpPr>
        <p:spPr>
          <a:xfrm>
            <a:off x="4858024" y="2492143"/>
            <a:ext cx="0" cy="433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3"/>
          <p:cNvCxnSpPr>
            <a:stCxn id="113" idx="2"/>
            <a:endCxn id="116" idx="0"/>
          </p:cNvCxnSpPr>
          <p:nvPr/>
        </p:nvCxnSpPr>
        <p:spPr>
          <a:xfrm flipH="1">
            <a:off x="1742524" y="2492143"/>
            <a:ext cx="3115500" cy="433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3"/>
          <p:cNvCxnSpPr>
            <a:stCxn id="113" idx="2"/>
            <a:endCxn id="115" idx="0"/>
          </p:cNvCxnSpPr>
          <p:nvPr/>
        </p:nvCxnSpPr>
        <p:spPr>
          <a:xfrm>
            <a:off x="4858024" y="2492143"/>
            <a:ext cx="3113700" cy="433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3"/>
          <p:cNvCxnSpPr>
            <a:stCxn id="115" idx="2"/>
            <a:endCxn id="120" idx="0"/>
          </p:cNvCxnSpPr>
          <p:nvPr/>
        </p:nvCxnSpPr>
        <p:spPr>
          <a:xfrm flipH="1">
            <a:off x="6748602" y="3622899"/>
            <a:ext cx="1223100" cy="480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3"/>
          <p:cNvCxnSpPr>
            <a:stCxn id="115" idx="2"/>
            <a:endCxn id="118" idx="0"/>
          </p:cNvCxnSpPr>
          <p:nvPr/>
        </p:nvCxnSpPr>
        <p:spPr>
          <a:xfrm>
            <a:off x="7971702" y="3622899"/>
            <a:ext cx="0" cy="480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3"/>
          <p:cNvCxnSpPr>
            <a:stCxn id="115" idx="2"/>
            <a:endCxn id="119" idx="0"/>
          </p:cNvCxnSpPr>
          <p:nvPr/>
        </p:nvCxnSpPr>
        <p:spPr>
          <a:xfrm>
            <a:off x="7971702" y="3622899"/>
            <a:ext cx="1248443" cy="480868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570558" y="226244"/>
            <a:ext cx="483917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icrosoft JhengHei"/>
              <a:buNone/>
            </a:pPr>
            <a:r>
              <a:rPr lang="zh-TW" sz="54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使用到的技術</a:t>
            </a:r>
            <a:endParaRPr sz="5400" b="1" i="0" u="none" strike="noStrike" cap="none" dirty="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469322" y="2548756"/>
            <a:ext cx="361989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HTML5</a:t>
            </a:r>
            <a:r>
              <a:rPr lang="en-US" altLang="zh-TW" sz="4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4400" b="1" i="0" u="none" strike="noStrike" cap="none" dirty="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CSS</a:t>
            </a:r>
            <a:endParaRPr lang="en-US" altLang="zh-TW" sz="4400" b="1" i="0" u="none" strike="noStrike" cap="none" dirty="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ctr"/>
            <a:r>
              <a:rPr lang="en-US" altLang="zh-TW" sz="4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4400" b="1" i="0" u="none" strike="noStrike" cap="none" dirty="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C9A01-B9D6-003C-DD15-632A7791AF2E}"/>
              </a:ext>
            </a:extLst>
          </p:cNvPr>
          <p:cNvSpPr/>
          <p:nvPr/>
        </p:nvSpPr>
        <p:spPr>
          <a:xfrm>
            <a:off x="6267904" y="2456403"/>
            <a:ext cx="324159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YouTube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Express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MongoDB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-1" y="-3"/>
            <a:ext cx="3690600" cy="16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icrosoft JhengHei"/>
              <a:buNone/>
            </a:pPr>
            <a:r>
              <a:rPr lang="en-US" alt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r>
              <a:rPr 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特色: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388400" y="2228686"/>
            <a:ext cx="94152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</a:t>
            </a:r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透過點選快速找到要看的影片</a:t>
            </a: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3600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記錄在網站上的讀書時間，提供會員等級制。</a:t>
            </a:r>
            <a:endParaRPr sz="3600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提供1個小遊戲當作休息時間</a:t>
            </a:r>
            <a:endParaRPr sz="3600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根據海大資工系的課程設計</a:t>
            </a:r>
            <a:endParaRPr sz="3600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0fef0d1b_0_7"/>
          <p:cNvSpPr txBox="1">
            <a:spLocks noGrp="1"/>
          </p:cNvSpPr>
          <p:nvPr>
            <p:ph type="title"/>
          </p:nvPr>
        </p:nvSpPr>
        <p:spPr>
          <a:xfrm>
            <a:off x="-6" y="10"/>
            <a:ext cx="10895100" cy="1325700"/>
          </a:xfrm>
          <a:prstGeom prst="rect">
            <a:avLst/>
          </a:prstGeom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	</a:t>
            </a:r>
            <a:r>
              <a:rPr lang="zh-TW" altLang="en-US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網頁構圖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E20F3E-3A18-93B2-15B8-9702DBAB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4" y="1325710"/>
            <a:ext cx="10262532" cy="48578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5BD6A74-15A5-61DB-98DB-A0D6A64C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34" y="1325710"/>
            <a:ext cx="10262532" cy="48578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0fef0d1b_0_7"/>
          <p:cNvSpPr txBox="1">
            <a:spLocks noGrp="1"/>
          </p:cNvSpPr>
          <p:nvPr>
            <p:ph type="title"/>
          </p:nvPr>
        </p:nvSpPr>
        <p:spPr>
          <a:xfrm>
            <a:off x="-6" y="10"/>
            <a:ext cx="10895100" cy="1325700"/>
          </a:xfrm>
          <a:prstGeom prst="rect">
            <a:avLst/>
          </a:prstGeom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	</a:t>
            </a:r>
            <a:r>
              <a:rPr lang="zh-TW" altLang="en-US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抽獎遊戲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E21405-CE33-B20A-8E55-074FE2E1D5DF}"/>
              </a:ext>
            </a:extLst>
          </p:cNvPr>
          <p:cNvSpPr txBox="1"/>
          <p:nvPr/>
        </p:nvSpPr>
        <p:spPr>
          <a:xfrm>
            <a:off x="3047215" y="3277468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</p:txBody>
      </p:sp>
      <p:pic>
        <p:nvPicPr>
          <p:cNvPr id="5" name="圖片 4" descr="一張含有 文字, 美工圖案, 螢幕擷取畫面 的圖片&#10;&#10;自動產生的描述">
            <a:extLst>
              <a:ext uri="{FF2B5EF4-FFF2-40B4-BE49-F238E27FC236}">
                <a16:creationId xmlns:a16="http://schemas.microsoft.com/office/drawing/2014/main" id="{4137E788-70A8-E1D6-F53A-5DFF4A57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9" y="1738114"/>
            <a:ext cx="12000321" cy="41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0fef0d1b_0_7"/>
          <p:cNvSpPr txBox="1">
            <a:spLocks noGrp="1"/>
          </p:cNvSpPr>
          <p:nvPr>
            <p:ph type="title"/>
          </p:nvPr>
        </p:nvSpPr>
        <p:spPr>
          <a:xfrm>
            <a:off x="-6" y="10"/>
            <a:ext cx="10895100" cy="1325700"/>
          </a:xfrm>
          <a:prstGeom prst="rect">
            <a:avLst/>
          </a:prstGeom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r>
              <a:rPr lang="en-US" altLang="zh-TW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	</a:t>
            </a:r>
            <a:r>
              <a:rPr lang="zh-TW" altLang="en-US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網站部屬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E21405-CE33-B20A-8E55-074FE2E1D5DF}"/>
              </a:ext>
            </a:extLst>
          </p:cNvPr>
          <p:cNvSpPr txBox="1"/>
          <p:nvPr/>
        </p:nvSpPr>
        <p:spPr>
          <a:xfrm>
            <a:off x="6585939" y="3139372"/>
            <a:ext cx="3127594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b="1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My code</a:t>
            </a:r>
            <a:r>
              <a:rPr lang="en-US" altLang="zh-TW" sz="4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</p:txBody>
      </p:sp>
      <p:pic>
        <p:nvPicPr>
          <p:cNvPr id="4" name="圖片 3" descr="一張含有 文字, 美工圖案 的圖片&#10;&#10;自動產生的描述">
            <a:extLst>
              <a:ext uri="{FF2B5EF4-FFF2-40B4-BE49-F238E27FC236}">
                <a16:creationId xmlns:a16="http://schemas.microsoft.com/office/drawing/2014/main" id="{46A9117C-A4AD-B69E-F5BD-229415F9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6" y="2572546"/>
            <a:ext cx="3383280" cy="19030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673CD2-87D2-398C-0D5B-882F16D38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767" y="663813"/>
            <a:ext cx="3724275" cy="1228725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974DB169-DBBB-2BF8-DC90-DD91A4C2F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61" y="4783530"/>
            <a:ext cx="3287682" cy="172603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8F59D5-16F4-92FA-927B-7CEF585CBEAB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H="1" flipV="1">
            <a:off x="7219905" y="1892538"/>
            <a:ext cx="929831" cy="1246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FA588D9-5F67-CCF0-97A3-13A36719B3F8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>
            <a:off x="2437956" y="4475641"/>
            <a:ext cx="4234305" cy="1170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9B1B19C-A1CB-C7C5-E897-811468434313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4129596" y="3524093"/>
            <a:ext cx="24563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0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0fef0d1b_0_7"/>
          <p:cNvSpPr txBox="1">
            <a:spLocks noGrp="1"/>
          </p:cNvSpPr>
          <p:nvPr>
            <p:ph type="title"/>
          </p:nvPr>
        </p:nvSpPr>
        <p:spPr>
          <a:xfrm>
            <a:off x="-6" y="10"/>
            <a:ext cx="10895100" cy="1325700"/>
          </a:xfrm>
          <a:prstGeom prst="rect">
            <a:avLst/>
          </a:prstGeom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r>
              <a:rPr lang="en-US" altLang="zh-TW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	</a:t>
            </a:r>
            <a:r>
              <a:rPr lang="zh-TW" altLang="en-US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部分程式碼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CB2FD9-10A4-2AD7-BA21-51FD6812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05" y="2105852"/>
            <a:ext cx="7217030" cy="439545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C8BCF0-C7B9-BA79-917D-759B749D1D75}"/>
              </a:ext>
            </a:extLst>
          </p:cNvPr>
          <p:cNvSpPr txBox="1"/>
          <p:nvPr/>
        </p:nvSpPr>
        <p:spPr>
          <a:xfrm>
            <a:off x="744716" y="2105852"/>
            <a:ext cx="304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時間記錄功能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B72200-D11E-5DDB-C397-BD4C16AC9232}"/>
              </a:ext>
            </a:extLst>
          </p:cNvPr>
          <p:cNvSpPr txBox="1"/>
          <p:nvPr/>
        </p:nvSpPr>
        <p:spPr>
          <a:xfrm>
            <a:off x="570318" y="3013851"/>
            <a:ext cx="3393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讓</a:t>
            </a:r>
            <a:r>
              <a:rPr lang="en-US" altLang="zh-TW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seconds</a:t>
            </a:r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變數跟資料庫做傳遞</a:t>
            </a:r>
            <a:endParaRPr lang="en-US" altLang="zh-TW" sz="3600" dirty="0">
              <a:solidFill>
                <a:srgbClr val="002060"/>
              </a:solidFill>
              <a:latin typeface="Microsoft JhengHei"/>
              <a:ea typeface="Microsoft JhengHei"/>
            </a:endParaRPr>
          </a:p>
          <a:p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</a:rPr>
              <a:t>每秒更新時間，這樣隨時關閉網頁也不會有資料未儲存的狀況</a:t>
            </a:r>
          </a:p>
        </p:txBody>
      </p:sp>
    </p:spTree>
    <p:extLst>
      <p:ext uri="{BB962C8B-B14F-4D97-AF65-F5344CB8AC3E}">
        <p14:creationId xmlns:p14="http://schemas.microsoft.com/office/powerpoint/2010/main" val="138047790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276</Words>
  <Application>Microsoft Office PowerPoint</Application>
  <PresentationFormat>寬螢幕</PresentationFormat>
  <Paragraphs>63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Avenir</vt:lpstr>
      <vt:lpstr>Malgun Gothic</vt:lpstr>
      <vt:lpstr>Microsoft JhengHei</vt:lpstr>
      <vt:lpstr>Arial</vt:lpstr>
      <vt:lpstr>Calibri</vt:lpstr>
      <vt:lpstr>Wingdings</vt:lpstr>
      <vt:lpstr>DappledVTI</vt:lpstr>
      <vt:lpstr>網頁程式設計 期末專案</vt:lpstr>
      <vt:lpstr>網頁主題:搶救學分大作戰</vt:lpstr>
      <vt:lpstr>PowerPoint 簡報</vt:lpstr>
      <vt:lpstr>PowerPoint 簡報</vt:lpstr>
      <vt:lpstr>   特色:</vt:lpstr>
      <vt:lpstr> 網頁構圖</vt:lpstr>
      <vt:lpstr> 抽獎遊戲</vt:lpstr>
      <vt:lpstr> 網站部屬</vt:lpstr>
      <vt:lpstr> 部分程式碼</vt:lpstr>
      <vt:lpstr> 部分程式碼</vt:lpstr>
      <vt:lpstr> 部分程式碼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期末專案</dc:title>
  <dc:creator>林竑均</dc:creator>
  <cp:lastModifiedBy>林竑均</cp:lastModifiedBy>
  <cp:revision>6</cp:revision>
  <dcterms:created xsi:type="dcterms:W3CDTF">2022-11-04T08:14:22Z</dcterms:created>
  <dcterms:modified xsi:type="dcterms:W3CDTF">2022-12-24T08:53:04Z</dcterms:modified>
</cp:coreProperties>
</file>