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5MH7FGUeHCaA8ZMabZyn2UZPD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4DB62-3B01-42C2-8CAA-79BA768E8BE0}">
  <a:tblStyle styleId="{9C44DB62-3B01-42C2-8CAA-79BA768E8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c0fef0d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c0fef0d1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c0fef0d1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5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lvl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3998119" y="-1589974"/>
            <a:ext cx="4195763" cy="1127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458695" y="1825625"/>
            <a:ext cx="55611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56110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5256" y="2666999"/>
            <a:ext cx="5532319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6172200" y="1752600"/>
            <a:ext cx="556110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 i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6172200" y="2666999"/>
            <a:ext cx="5561106" cy="352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8693" y="6416675"/>
            <a:ext cx="2921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4318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" name="Google Shape;16;p7" descr="A picture containing sitting&#10;&#10;Description automatically generated"/>
          <p:cNvPicPr preferRelativeResize="0"/>
          <p:nvPr/>
        </p:nvPicPr>
        <p:blipFill rotWithShape="1">
          <a:blip r:embed="rId13">
            <a:alphaModFix amt="10000"/>
          </a:blip>
          <a:srcRect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7D5D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326445" y="967992"/>
            <a:ext cx="5986806" cy="246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Microsoft JhengHei"/>
              <a:buNone/>
            </a:pPr>
            <a: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網頁程式設計</a:t>
            </a:r>
            <a:b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6000" b="1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期末專案</a:t>
            </a:r>
            <a:endParaRPr sz="6000" b="1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" name="Google Shape;99;p1" descr="Person writing on a notepad"/>
          <p:cNvPicPr preferRelativeResize="0"/>
          <p:nvPr/>
        </p:nvPicPr>
        <p:blipFill rotWithShape="1">
          <a:blip r:embed="rId6">
            <a:alphaModFix/>
          </a:blip>
          <a:srcRect l="22890" r="15506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979780" y="3667918"/>
            <a:ext cx="26723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indent="0"/>
            <a:r>
              <a:rPr lang="zh-TW" altLang="en-US" b="1" dirty="0">
                <a:solidFill>
                  <a:srgbClr val="002060"/>
                </a:solidFill>
              </a:rPr>
              <a:t>指導教授</a:t>
            </a:r>
            <a:r>
              <a:rPr lang="en-US" altLang="zh-TW" b="1" dirty="0">
                <a:solidFill>
                  <a:srgbClr val="002060"/>
                </a:solidFill>
              </a:rPr>
              <a:t>:</a:t>
            </a:r>
            <a:r>
              <a:rPr lang="zh-TW" altLang="en-US" b="1" dirty="0">
                <a:solidFill>
                  <a:srgbClr val="002060"/>
                </a:solidFill>
              </a:rPr>
              <a:t>馬尚彬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b="1" dirty="0">
                <a:solidFill>
                  <a:srgbClr val="002060"/>
                </a:solidFill>
              </a:rPr>
              <a:t>01057119林竑均</a:t>
            </a:r>
            <a:endParaRPr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zh-TW" b="1" dirty="0">
                <a:solidFill>
                  <a:srgbClr val="002060"/>
                </a:solidFill>
              </a:rPr>
              <a:t>01057104胡化熏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1188283" y="259421"/>
            <a:ext cx="82221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網頁主題:搶救學分大作戰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2076962" y="2291463"/>
            <a:ext cx="5638437" cy="315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873704" y="2553818"/>
            <a:ext cx="8444592" cy="2893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altLang="zh-TW" sz="3200" b="0" i="0" u="none" strike="noStrike" cap="none" dirty="0" err="1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Youtube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平台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有豐富的開放課程，但並非專門為了開放課程而設計的，平常使用</a:t>
            </a:r>
            <a:r>
              <a:rPr lang="en-US" altLang="zh-TW" sz="3200" dirty="0" err="1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yt</a:t>
            </a: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看開放課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altLang="en-US" sz="3200" dirty="0">
                <a:solidFill>
                  <a:srgbClr val="002060"/>
                </a:solidFill>
                <a:latin typeface="Microsoft JhengHei"/>
                <a:ea typeface="Microsoft JhengHei"/>
                <a:sym typeface="Microsoft JhengHei"/>
              </a:rPr>
              <a:t>程總會不小心看著看著就在播蠟筆小新了。</a:t>
            </a:r>
            <a:endParaRPr lang="en-US" altLang="zh-TW" sz="3200" dirty="0">
              <a:solidFill>
                <a:srgbClr val="002060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因此希望有整合相關開放課程的網站可以使用</a:t>
            </a:r>
            <a:endParaRPr lang="en-US" altLang="zh-TW" sz="3200" b="0" i="0" u="none" strike="noStrike" cap="none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於是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2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網頁設計x開放課程</a:t>
            </a:r>
            <a:r>
              <a:rPr lang="zh-TW" altLang="en-US" sz="32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的想</a:t>
            </a:r>
            <a:r>
              <a:rPr lang="zh-TW" altLang="en-US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法</a:t>
            </a:r>
            <a:r>
              <a:rPr lang="zh-TW" sz="3200" b="0" i="0" u="none" strike="noStrike" cap="none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就誕生了。</a:t>
            </a:r>
            <a:endParaRPr sz="3200" b="0" i="0" u="none" strike="noStrike" cap="none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941932" y="311249"/>
            <a:ext cx="3269608" cy="113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網頁架構</a:t>
            </a:r>
            <a:endParaRPr dirty="0"/>
          </a:p>
        </p:txBody>
      </p:sp>
      <p:sp>
        <p:nvSpPr>
          <p:cNvPr id="113" name="Google Shape;113;p3"/>
          <p:cNvSpPr/>
          <p:nvPr/>
        </p:nvSpPr>
        <p:spPr>
          <a:xfrm>
            <a:off x="4023752" y="1794560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登入頁面</a:t>
            </a:r>
            <a:endParaRPr sz="2800" dirty="0"/>
          </a:p>
        </p:txBody>
      </p:sp>
      <p:sp>
        <p:nvSpPr>
          <p:cNvPr id="114" name="Google Shape;114;p3"/>
          <p:cNvSpPr/>
          <p:nvPr/>
        </p:nvSpPr>
        <p:spPr>
          <a:xfrm>
            <a:off x="4023752" y="2925317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計時功能</a:t>
            </a:r>
            <a:endParaRPr dirty="0"/>
          </a:p>
        </p:txBody>
      </p:sp>
      <p:sp>
        <p:nvSpPr>
          <p:cNvPr id="115" name="Google Shape;115;p3"/>
          <p:cNvSpPr/>
          <p:nvPr/>
        </p:nvSpPr>
        <p:spPr>
          <a:xfrm>
            <a:off x="7137430" y="2925316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功能選單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08192" y="2925316"/>
            <a:ext cx="1668544" cy="6975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播放區塊</a:t>
            </a:r>
            <a:endParaRPr dirty="0"/>
          </a:p>
        </p:txBody>
      </p:sp>
      <p:sp>
        <p:nvSpPr>
          <p:cNvPr id="117" name="Google Shape;117;p3"/>
          <p:cNvSpPr/>
          <p:nvPr/>
        </p:nvSpPr>
        <p:spPr>
          <a:xfrm>
            <a:off x="1328294" y="4140793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影片播放</a:t>
            </a:r>
            <a:endParaRPr dirty="0"/>
          </a:p>
        </p:txBody>
      </p:sp>
      <p:sp>
        <p:nvSpPr>
          <p:cNvPr id="118" name="Google Shape;118;p3"/>
          <p:cNvSpPr/>
          <p:nvPr/>
        </p:nvSpPr>
        <p:spPr>
          <a:xfrm>
            <a:off x="7557532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功能介紹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8805974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抽獎遊戲</a:t>
            </a:r>
            <a:endParaRPr dirty="0"/>
          </a:p>
        </p:txBody>
      </p:sp>
      <p:sp>
        <p:nvSpPr>
          <p:cNvPr id="120" name="Google Shape;120;p3"/>
          <p:cNvSpPr/>
          <p:nvPr/>
        </p:nvSpPr>
        <p:spPr>
          <a:xfrm>
            <a:off x="6334326" y="4103768"/>
            <a:ext cx="828342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類別篩選</a:t>
            </a:r>
            <a:endParaRPr sz="28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442913" y="4103767"/>
            <a:ext cx="828341" cy="1916483"/>
          </a:xfrm>
          <a:prstGeom prst="rect">
            <a:avLst/>
          </a:prstGeom>
          <a:solidFill>
            <a:srgbClr val="DBB79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時間記錄</a:t>
            </a:r>
            <a:endParaRPr dirty="0"/>
          </a:p>
        </p:txBody>
      </p:sp>
      <p:cxnSp>
        <p:nvCxnSpPr>
          <p:cNvPr id="122" name="Google Shape;122;p3"/>
          <p:cNvCxnSpPr>
            <a:stCxn id="116" idx="2"/>
            <a:endCxn id="117" idx="0"/>
          </p:cNvCxnSpPr>
          <p:nvPr/>
        </p:nvCxnSpPr>
        <p:spPr>
          <a:xfrm>
            <a:off x="1742464" y="3622899"/>
            <a:ext cx="0" cy="517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3"/>
          <p:cNvCxnSpPr>
            <a:stCxn id="114" idx="2"/>
            <a:endCxn id="121" idx="0"/>
          </p:cNvCxnSpPr>
          <p:nvPr/>
        </p:nvCxnSpPr>
        <p:spPr>
          <a:xfrm flipH="1">
            <a:off x="4857124" y="3622900"/>
            <a:ext cx="90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3"/>
          <p:cNvCxnSpPr>
            <a:stCxn id="113" idx="2"/>
            <a:endCxn id="114" idx="0"/>
          </p:cNvCxnSpPr>
          <p:nvPr/>
        </p:nvCxnSpPr>
        <p:spPr>
          <a:xfrm>
            <a:off x="4858024" y="2492143"/>
            <a:ext cx="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3"/>
          <p:cNvCxnSpPr>
            <a:stCxn id="113" idx="2"/>
            <a:endCxn id="116" idx="0"/>
          </p:cNvCxnSpPr>
          <p:nvPr/>
        </p:nvCxnSpPr>
        <p:spPr>
          <a:xfrm flipH="1">
            <a:off x="1742524" y="2492143"/>
            <a:ext cx="311550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3"/>
          <p:cNvCxnSpPr>
            <a:stCxn id="113" idx="2"/>
            <a:endCxn id="115" idx="0"/>
          </p:cNvCxnSpPr>
          <p:nvPr/>
        </p:nvCxnSpPr>
        <p:spPr>
          <a:xfrm>
            <a:off x="4858024" y="2492143"/>
            <a:ext cx="3113700" cy="4332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3"/>
          <p:cNvCxnSpPr>
            <a:stCxn id="115" idx="2"/>
            <a:endCxn id="120" idx="0"/>
          </p:cNvCxnSpPr>
          <p:nvPr/>
        </p:nvCxnSpPr>
        <p:spPr>
          <a:xfrm flipH="1">
            <a:off x="6748602" y="3622899"/>
            <a:ext cx="122310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>
            <a:stCxn id="115" idx="2"/>
            <a:endCxn id="118" idx="0"/>
          </p:cNvCxnSpPr>
          <p:nvPr/>
        </p:nvCxnSpPr>
        <p:spPr>
          <a:xfrm>
            <a:off x="7971702" y="3622899"/>
            <a:ext cx="0" cy="4809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stCxn id="115" idx="2"/>
            <a:endCxn id="119" idx="0"/>
          </p:cNvCxnSpPr>
          <p:nvPr/>
        </p:nvCxnSpPr>
        <p:spPr>
          <a:xfrm>
            <a:off x="7971702" y="3622899"/>
            <a:ext cx="1248443" cy="480868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570558" y="226244"/>
            <a:ext cx="48391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zh-TW" sz="5400" b="1" i="0" u="none" strike="noStrike" cap="none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使用到的技術</a:t>
            </a:r>
            <a:endParaRPr sz="5400" b="1" i="0" u="none" strike="noStrike" cap="none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469322" y="2548756"/>
            <a:ext cx="361989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HTML5</a:t>
            </a:r>
            <a:r>
              <a:rPr lang="en-US" alt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CSS</a:t>
            </a:r>
            <a:endParaRPr lang="en-US" altLang="zh-TW"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r>
              <a:rPr lang="en-US" altLang="zh-TW" sz="4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JavaScript</a:t>
            </a:r>
            <a:endParaRPr sz="4400" b="1" i="0" u="none" strike="noStrike" cap="none" dirty="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C9A01-B9D6-003C-DD15-632A7791AF2E}"/>
              </a:ext>
            </a:extLst>
          </p:cNvPr>
          <p:cNvSpPr/>
          <p:nvPr/>
        </p:nvSpPr>
        <p:spPr>
          <a:xfrm>
            <a:off x="6267904" y="2456403"/>
            <a:ext cx="324159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YouTube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Express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8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MongoDB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-1" y="-3"/>
            <a:ext cx="3690600" cy="16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Microsoft JhengHei"/>
              <a:buNone/>
            </a:pPr>
            <a:r>
              <a:rPr lang="en-US" alt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特色: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388400" y="2228686"/>
            <a:ext cx="94152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</a:t>
            </a:r>
            <a:r>
              <a:rPr lang="zh-TW" altLang="en-US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透過點選快速找到要看的影片</a:t>
            </a: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記錄在網站上的讀書時間，提供會員等級制。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提供1個小遊戲當作休息時間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Microsoft JhengHei"/>
              <a:buChar char="●"/>
            </a:pPr>
            <a:r>
              <a:rPr lang="zh-TW" sz="3600" dirty="0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根據海大資工系的課程設計</a:t>
            </a:r>
            <a:endParaRPr sz="3600" dirty="0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網頁構圖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E20F3E-3A18-93B2-15B8-9702DBAB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4" y="1325710"/>
            <a:ext cx="10262532" cy="4857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c0fef0d1b_0_7"/>
          <p:cNvSpPr txBox="1">
            <a:spLocks noGrp="1"/>
          </p:cNvSpPr>
          <p:nvPr>
            <p:ph type="title"/>
          </p:nvPr>
        </p:nvSpPr>
        <p:spPr>
          <a:xfrm>
            <a:off x="-6" y="10"/>
            <a:ext cx="10895100" cy="1325700"/>
          </a:xfrm>
          <a:prstGeom prst="rect">
            <a:avLst/>
          </a:prstGeom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zh-TW" altLang="en-US" sz="5400" b="1" dirty="0">
                <a:solidFill>
                  <a:srgbClr val="7030A0"/>
                </a:solidFill>
                <a:latin typeface="Microsoft JhengHei"/>
                <a:ea typeface="Microsoft JhengHei"/>
              </a:rPr>
              <a:t>抽獎遊戲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E21405-CE33-B20A-8E55-074FE2E1D5DF}"/>
              </a:ext>
            </a:extLst>
          </p:cNvPr>
          <p:cNvSpPr txBox="1"/>
          <p:nvPr/>
        </p:nvSpPr>
        <p:spPr>
          <a:xfrm>
            <a:off x="3047215" y="3277468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b="1" i="0" u="none" strike="noStrike" cap="none" dirty="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</a:p>
        </p:txBody>
      </p:sp>
      <p:pic>
        <p:nvPicPr>
          <p:cNvPr id="5" name="圖片 4" descr="一張含有 文字, 美工圖案, 螢幕擷取畫面 的圖片&#10;&#10;自動產生的描述">
            <a:extLst>
              <a:ext uri="{FF2B5EF4-FFF2-40B4-BE49-F238E27FC236}">
                <a16:creationId xmlns:a16="http://schemas.microsoft.com/office/drawing/2014/main" id="{4137E788-70A8-E1D6-F53A-5DFF4A57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9" y="1738114"/>
            <a:ext cx="12000321" cy="41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1165798" y="178033"/>
            <a:ext cx="108950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Font typeface="Microsoft JhengHei"/>
              <a:buNone/>
            </a:pPr>
            <a:r>
              <a:rPr lang="zh-TW" sz="5400" b="1" dirty="0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分工</a:t>
            </a:r>
            <a:endParaRPr sz="5400" b="1" dirty="0">
              <a:solidFill>
                <a:srgbClr val="7030A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161" name="Google Shape;161;p6"/>
          <p:cNvGraphicFramePr/>
          <p:nvPr>
            <p:extLst>
              <p:ext uri="{D42A27DB-BD31-4B8C-83A1-F6EECF244321}">
                <p14:modId xmlns:p14="http://schemas.microsoft.com/office/powerpoint/2010/main" val="2950025093"/>
              </p:ext>
            </p:extLst>
          </p:nvPr>
        </p:nvGraphicFramePr>
        <p:xfrm>
          <a:off x="2387678" y="2105468"/>
          <a:ext cx="6350975" cy="3061500"/>
        </p:xfrm>
        <a:graphic>
          <a:graphicData uri="http://schemas.openxmlformats.org/drawingml/2006/table">
            <a:tbl>
              <a:tblPr>
                <a:noFill/>
                <a:tableStyleId>{9C44DB62-3B01-42C2-8CAA-79BA768E8BE0}</a:tableStyleId>
              </a:tblPr>
              <a:tblGrid>
                <a:gridCol w="32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zh-TW" sz="24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林竑均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1D8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zh-TW" sz="2400" b="1" u="none" strike="noStrike" cap="none" dirty="0">
                          <a:solidFill>
                            <a:srgbClr val="C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胡化熏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1D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en-US" altLang="zh-TW" sz="2400" b="1" u="none" strike="noStrike" cap="none" dirty="0" err="1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Javascript</a:t>
                      </a:r>
                      <a:endParaRPr lang="en-US" altLang="zh-TW"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altLang="zh-TW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HTML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Express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CSS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75">
                <a:tc>
                  <a:txBody>
                    <a:bodyPr/>
                    <a:lstStyle/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Char char="u"/>
                      </a:pPr>
                      <a:r>
                        <a:rPr lang="en-US" sz="2400" b="1" u="none" strike="noStrike" cap="none" dirty="0">
                          <a:solidFill>
                            <a:srgbClr val="00206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MongoDB</a:t>
                      </a: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Wingdings" panose="05000000000000000000" pitchFamily="2" charset="2"/>
                        <a:buNone/>
                      </a:pPr>
                      <a:endParaRPr sz="2400" b="1" u="none" strike="noStrike" cap="none" dirty="0">
                        <a:solidFill>
                          <a:srgbClr val="00206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184</Words>
  <Application>Microsoft Office PowerPoint</Application>
  <PresentationFormat>寬螢幕</PresentationFormat>
  <Paragraphs>45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Avenir</vt:lpstr>
      <vt:lpstr>Malgun Gothic</vt:lpstr>
      <vt:lpstr>Microsoft JhengHei</vt:lpstr>
      <vt:lpstr>Arial</vt:lpstr>
      <vt:lpstr>Calibri</vt:lpstr>
      <vt:lpstr>Wingdings</vt:lpstr>
      <vt:lpstr>DappledVTI</vt:lpstr>
      <vt:lpstr>網頁程式設計 期末專案</vt:lpstr>
      <vt:lpstr>網頁主題:搶救學分大作戰</vt:lpstr>
      <vt:lpstr>PowerPoint 簡報</vt:lpstr>
      <vt:lpstr>PowerPoint 簡報</vt:lpstr>
      <vt:lpstr>   特色:</vt:lpstr>
      <vt:lpstr> 網頁構圖</vt:lpstr>
      <vt:lpstr> 抽獎遊戲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期末專案</dc:title>
  <dc:creator>林竑均</dc:creator>
  <cp:lastModifiedBy>林竑均</cp:lastModifiedBy>
  <cp:revision>3</cp:revision>
  <dcterms:created xsi:type="dcterms:W3CDTF">2022-11-04T08:14:22Z</dcterms:created>
  <dcterms:modified xsi:type="dcterms:W3CDTF">2022-12-23T14:35:33Z</dcterms:modified>
</cp:coreProperties>
</file>