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F9DCB0-0C80-4E5B-B9ED-CEE4A4C4C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4A9C87-FB36-4964-8506-557FEF671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A9DC51-5825-4116-8672-45EF586B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D34395-DB59-45D9-A2BF-30629723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5617A4-9314-454D-8485-E6E3EF27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9DAD3B-C47E-4A1A-85A8-ACFBAD84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BB537A-60AB-4CE9-8270-C00E76C58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447479-4037-4149-A0C3-CDFA18EC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9C024-B1B6-4073-BD03-8F5C721E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D2CA4D-24E5-4499-81B7-C25819B6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62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79C248F-6B51-4E8A-8778-58C62C6BB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A71C3D-561E-4CB1-968B-CBAB889FF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904C97-B26B-460F-B1F2-3071761F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2907FF-0F14-4DED-9E66-80A6CE24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672B0-3423-4AE9-8D39-9C7C5386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44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477B4E-4B0C-46B2-B0C4-543E7F57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10D91C-AD0E-450A-ACE0-75D7AF64C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FD1E3B-5CD1-4EB5-ABAD-0F37EA95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16434-6C66-4D92-B3FB-4A776D13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7AC90-BA89-43BE-9FC7-E60D8DE5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93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BFB35D-54B8-41B8-8BA5-7534A4C0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7D5699-4395-45E3-9803-8905980D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E1C0E2-7846-405D-B067-4697C173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04975D-335D-4B22-B3BC-8FA37914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0E977-5762-47AB-A6FA-89B364DE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62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0D9BB-00F1-4C0F-9B1E-8320D90D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C0134D-4346-4FE7-BD71-0962B2FC1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4A833D-012C-41C9-B1E8-EA105EB75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042408-676F-463E-8EAB-D0D50495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8A874-440C-4728-BE54-4ED1D8B4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CF9A33-6E62-474B-AD24-FAC3A495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03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1123B-BB27-407F-9D6B-F9FC0735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E45873-24A6-4FD5-9930-95E0BB948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F42AF9-DDBC-4620-9B2A-0B1A2D31D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3C98F1-9ADE-478C-A0D0-FB67BE178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54EB87-C294-4C6C-AC92-D2DD965D8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80DD2E-8F76-4BA8-B590-DE325FF0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353AA2-3A15-47DA-8A91-1394D456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7E5E609-AC0B-4583-B3FA-D30E83F1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59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C381F6-1CDA-480B-8B76-BAB72007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3FE937-F89B-4047-B2E5-424C3483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79D217-33CA-4EE7-929D-C2D8DE45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EC4424-FF86-4759-82C2-2972D130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14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4A697A-BE4C-4EC8-8F93-1E02A7B8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28251B-F258-4CCB-AA7F-210D4EB0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A851EB-45F4-472A-A257-2A467B30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A8BDFA-6242-4A2E-A14D-A5042062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2C1942-DADC-4DA6-ACE8-358F4158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1FDE78-AD1F-4EE5-A2C8-29EF4D00E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4C2479-686F-4032-8F5B-AC4F1192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77F5C6-A757-4DCD-9E2E-227EDCFC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FAD32E-556C-4192-9BAF-D6FCEE47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58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CDE362-DA7B-4A59-8B35-EECAD67E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5021C5-C4CA-455B-BFE3-8026CD10E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759763-1944-4D3E-8609-2BD16FD78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E27279-2AED-48F5-93DF-4226EE41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1C9704-1ECE-4C51-A0B3-E388A498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27FB7A-2D55-48E2-92DE-1EE84A14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74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469E3E-9CB6-4396-A049-7B5D59D1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3B6C77-D185-4946-964A-9F4875EE5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5CD7C7-E158-4E15-B96D-69E279FC7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4CB0-CDBF-4BEA-9B77-B315ED85BBB6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0FBCC-8E41-4E01-9C9A-3037EB3D4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5F27E-5861-4598-A268-C327D0369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2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BC7615C-21B1-44E4-B3EB-CD7A991AA7B2}"/>
              </a:ext>
            </a:extLst>
          </p:cNvPr>
          <p:cNvSpPr/>
          <p:nvPr/>
        </p:nvSpPr>
        <p:spPr>
          <a:xfrm>
            <a:off x="497610" y="403412"/>
            <a:ext cx="11196777" cy="6266329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6" name="図 5" descr="白いバックグラウンドの前にあるキーボード&#10;&#10;中程度の精度で自動的に生成された説明">
            <a:extLst>
              <a:ext uri="{FF2B5EF4-FFF2-40B4-BE49-F238E27FC236}">
                <a16:creationId xmlns:a16="http://schemas.microsoft.com/office/drawing/2014/main" id="{F290BF48-285C-4E39-B6F9-6506B2455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23" y="1627794"/>
            <a:ext cx="10137353" cy="2818699"/>
          </a:xfrm>
          <a:prstGeom prst="rect">
            <a:avLst/>
          </a:prstGeom>
        </p:spPr>
      </p:pic>
      <p:sp>
        <p:nvSpPr>
          <p:cNvPr id="13" name="吹き出し: 折線 12">
            <a:extLst>
              <a:ext uri="{FF2B5EF4-FFF2-40B4-BE49-F238E27FC236}">
                <a16:creationId xmlns:a16="http://schemas.microsoft.com/office/drawing/2014/main" id="{E8C3FAE4-9DCB-4C4B-ACEC-A38A6889C03F}"/>
              </a:ext>
            </a:extLst>
          </p:cNvPr>
          <p:cNvSpPr/>
          <p:nvPr/>
        </p:nvSpPr>
        <p:spPr>
          <a:xfrm>
            <a:off x="1867452" y="5280735"/>
            <a:ext cx="1416423" cy="376518"/>
          </a:xfrm>
          <a:prstGeom prst="borderCallout2">
            <a:avLst>
              <a:gd name="adj1" fmla="val 1206"/>
              <a:gd name="adj2" fmla="val 34733"/>
              <a:gd name="adj3" fmla="val 2961"/>
              <a:gd name="adj4" fmla="val 35888"/>
              <a:gd name="adj5" fmla="val -526597"/>
              <a:gd name="adj6" fmla="val 5666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下方向移動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吹き出し: 折線 13">
            <a:extLst>
              <a:ext uri="{FF2B5EF4-FFF2-40B4-BE49-F238E27FC236}">
                <a16:creationId xmlns:a16="http://schemas.microsoft.com/office/drawing/2014/main" id="{B991E030-7DAC-45D1-9AF7-6EB87FDE45C5}"/>
              </a:ext>
            </a:extLst>
          </p:cNvPr>
          <p:cNvSpPr/>
          <p:nvPr/>
        </p:nvSpPr>
        <p:spPr>
          <a:xfrm>
            <a:off x="3021107" y="4729582"/>
            <a:ext cx="1416423" cy="376518"/>
          </a:xfrm>
          <a:prstGeom prst="borderCallout2">
            <a:avLst>
              <a:gd name="adj1" fmla="val 1206"/>
              <a:gd name="adj2" fmla="val 34733"/>
              <a:gd name="adj3" fmla="val 2961"/>
              <a:gd name="adj4" fmla="val 35888"/>
              <a:gd name="adj5" fmla="val -407550"/>
              <a:gd name="adj6" fmla="val 1299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右方向移動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吹き出し: 折線 14">
            <a:extLst>
              <a:ext uri="{FF2B5EF4-FFF2-40B4-BE49-F238E27FC236}">
                <a16:creationId xmlns:a16="http://schemas.microsoft.com/office/drawing/2014/main" id="{4E86CC75-FE6B-49F8-AAA5-8936E368A955}"/>
              </a:ext>
            </a:extLst>
          </p:cNvPr>
          <p:cNvSpPr/>
          <p:nvPr/>
        </p:nvSpPr>
        <p:spPr>
          <a:xfrm>
            <a:off x="654876" y="4644765"/>
            <a:ext cx="1416423" cy="376518"/>
          </a:xfrm>
          <a:prstGeom prst="borderCallout2">
            <a:avLst>
              <a:gd name="adj1" fmla="val 1206"/>
              <a:gd name="adj2" fmla="val 34733"/>
              <a:gd name="adj3" fmla="val 2961"/>
              <a:gd name="adj4" fmla="val 35888"/>
              <a:gd name="adj5" fmla="val -364693"/>
              <a:gd name="adj6" fmla="val 10666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左方向移動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吹き出し: 折線 15">
            <a:extLst>
              <a:ext uri="{FF2B5EF4-FFF2-40B4-BE49-F238E27FC236}">
                <a16:creationId xmlns:a16="http://schemas.microsoft.com/office/drawing/2014/main" id="{A3F1AB5C-C414-4CAD-BFA0-D0B746A330F4}"/>
              </a:ext>
            </a:extLst>
          </p:cNvPr>
          <p:cNvSpPr/>
          <p:nvPr/>
        </p:nvSpPr>
        <p:spPr>
          <a:xfrm>
            <a:off x="2071299" y="1017144"/>
            <a:ext cx="1416423" cy="376518"/>
          </a:xfrm>
          <a:prstGeom prst="borderCallout2">
            <a:avLst>
              <a:gd name="adj1" fmla="val 101206"/>
              <a:gd name="adj2" fmla="val 34100"/>
              <a:gd name="adj3" fmla="val 100580"/>
              <a:gd name="adj4" fmla="val 33356"/>
              <a:gd name="adj5" fmla="val 435307"/>
              <a:gd name="adj6" fmla="val 4084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上方向移動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吹き出し: 折線 16">
            <a:extLst>
              <a:ext uri="{FF2B5EF4-FFF2-40B4-BE49-F238E27FC236}">
                <a16:creationId xmlns:a16="http://schemas.microsoft.com/office/drawing/2014/main" id="{8BC86D3F-245C-4F20-8131-CABFF9320502}"/>
              </a:ext>
            </a:extLst>
          </p:cNvPr>
          <p:cNvSpPr/>
          <p:nvPr/>
        </p:nvSpPr>
        <p:spPr>
          <a:xfrm>
            <a:off x="5857555" y="4955589"/>
            <a:ext cx="1416423" cy="376518"/>
          </a:xfrm>
          <a:prstGeom prst="borderCallout2">
            <a:avLst>
              <a:gd name="adj1" fmla="val 1206"/>
              <a:gd name="adj2" fmla="val 34733"/>
              <a:gd name="adj3" fmla="val 2961"/>
              <a:gd name="adj4" fmla="val 35888"/>
              <a:gd name="adj5" fmla="val -221836"/>
              <a:gd name="adj6" fmla="val -6422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決定ボタン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7233481-AB5E-4C25-950A-70EE71544FDB}"/>
              </a:ext>
            </a:extLst>
          </p:cNvPr>
          <p:cNvSpPr/>
          <p:nvPr/>
        </p:nvSpPr>
        <p:spPr>
          <a:xfrm>
            <a:off x="4437530" y="552031"/>
            <a:ext cx="2912126" cy="60441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操作説明</a:t>
            </a:r>
          </a:p>
        </p:txBody>
      </p:sp>
    </p:spTree>
    <p:extLst>
      <p:ext uri="{BB962C8B-B14F-4D97-AF65-F5344CB8AC3E}">
        <p14:creationId xmlns:p14="http://schemas.microsoft.com/office/powerpoint/2010/main" val="23132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14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杉下 碧人</dc:creator>
  <cp:lastModifiedBy>杉下 碧人</cp:lastModifiedBy>
  <cp:revision>8</cp:revision>
  <dcterms:created xsi:type="dcterms:W3CDTF">2021-06-26T18:58:10Z</dcterms:created>
  <dcterms:modified xsi:type="dcterms:W3CDTF">2021-06-28T18:20:38Z</dcterms:modified>
</cp:coreProperties>
</file>