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DCB0-0C80-4E5B-B9ED-CEE4A4C4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4A9C87-FB36-4964-8506-557FEF67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9DC51-5825-4116-8672-45EF586B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34395-DB59-45D9-A2BF-3062972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617A4-9314-454D-8485-E6E3EF27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DAD3B-C47E-4A1A-85A8-ACFBAD84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BB537A-60AB-4CE9-8270-C00E76C5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47479-4037-4149-A0C3-CDFA18EC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9C024-B1B6-4073-BD03-8F5C721E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2CA4D-24E5-4499-81B7-C25819B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9C248F-6B51-4E8A-8778-58C62C6B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71C3D-561E-4CB1-968B-CBAB889FF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04C97-B26B-460F-B1F2-3071761F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2907FF-0F14-4DED-9E66-80A6CE2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672B0-3423-4AE9-8D39-9C7C538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4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77B4E-4B0C-46B2-B0C4-543E7F57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0D91C-AD0E-450A-ACE0-75D7AF64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D1E3B-5CD1-4EB5-ABAD-0F37EA95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16434-6C66-4D92-B3FB-4A776D1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7AC90-BA89-43BE-9FC7-E60D8DE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FB35D-54B8-41B8-8BA5-7534A4C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7D5699-4395-45E3-9803-8905980D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1C0E2-7846-405D-B067-4697C17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4975D-335D-4B22-B3BC-8FA37914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0E977-5762-47AB-A6FA-89B364DE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0D9BB-00F1-4C0F-9B1E-8320D90D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0134D-4346-4FE7-BD71-0962B2FC1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4A833D-012C-41C9-B1E8-EA105EB7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42408-676F-463E-8EAB-D0D5049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8A874-440C-4728-BE54-4ED1D8B4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F9A33-6E62-474B-AD24-FAC3A495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123B-BB27-407F-9D6B-F9FC0735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E45873-24A6-4FD5-9930-95E0BB94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F42AF9-DDBC-4620-9B2A-0B1A2D31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3C98F1-9ADE-478C-A0D0-FB67BE178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4EB87-C294-4C6C-AC92-D2DD965D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80DD2E-8F76-4BA8-B590-DE325FF0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353AA2-3A15-47DA-8A91-1394D45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E5E609-AC0B-4583-B3FA-D30E83F1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59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381F6-1CDA-480B-8B76-BAB7200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3FE937-F89B-4047-B2E5-424C348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9D217-33CA-4EE7-929D-C2D8DE45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EC4424-FF86-4759-82C2-2972D130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1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4A697A-BE4C-4EC8-8F93-1E02A7B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28251B-F258-4CCB-AA7F-210D4EB0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A851EB-45F4-472A-A257-2A467B3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8BDFA-6242-4A2E-A14D-A504206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C1942-DADC-4DA6-ACE8-358F4158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1FDE78-AD1F-4EE5-A2C8-29EF4D0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C2479-686F-4032-8F5B-AC4F1192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7F5C6-A757-4DCD-9E2E-227EDCF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FAD32E-556C-4192-9BAF-D6FCEE47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58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DE362-DA7B-4A59-8B35-EECAD67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5021C5-C4CA-455B-BFE3-8026CD10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759763-1944-4D3E-8609-2BD16FD7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E27279-2AED-48F5-93DF-4226EE4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1C9704-1ECE-4C51-A0B3-E388A49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27FB7A-2D55-48E2-92DE-1EE84A1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469E3E-9CB6-4396-A049-7B5D59D1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3B6C77-D185-4946-964A-9F4875EE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CD7C7-E158-4E15-B96D-69E279FC7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4CB0-CDBF-4BEA-9B77-B315ED85BBB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0FBCC-8E41-4E01-9C9A-3037EB3D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5F27E-5861-4598-A268-C327D036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A954-8E91-4768-8D0A-CF92F359D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BC7615C-21B1-44E4-B3EB-CD7A991AA7B2}"/>
              </a:ext>
            </a:extLst>
          </p:cNvPr>
          <p:cNvSpPr/>
          <p:nvPr/>
        </p:nvSpPr>
        <p:spPr>
          <a:xfrm>
            <a:off x="497610" y="403412"/>
            <a:ext cx="11196777" cy="626632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233481-AB5E-4C25-950A-70EE71544FDB}"/>
              </a:ext>
            </a:extLst>
          </p:cNvPr>
          <p:cNvSpPr/>
          <p:nvPr/>
        </p:nvSpPr>
        <p:spPr>
          <a:xfrm>
            <a:off x="4370292" y="591671"/>
            <a:ext cx="3451411" cy="6044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点数の算出方法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385234-F1BF-4B05-9EEC-578592E7A70A}"/>
              </a:ext>
            </a:extLst>
          </p:cNvPr>
          <p:cNvSpPr/>
          <p:nvPr/>
        </p:nvSpPr>
        <p:spPr>
          <a:xfrm>
            <a:off x="450509" y="1367117"/>
            <a:ext cx="11290975" cy="4338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solidFill>
                  <a:sysClr val="windowText" lastClr="000000"/>
                </a:solidFill>
              </a:rPr>
              <a:t>合計スコア　＝　生き残った時間　</a:t>
            </a:r>
            <a:r>
              <a:rPr lang="en-US" altLang="ja-JP" sz="3200" dirty="0">
                <a:solidFill>
                  <a:sysClr val="windowText" lastClr="000000"/>
                </a:solidFill>
              </a:rPr>
              <a:t>×</a:t>
            </a:r>
            <a:r>
              <a:rPr lang="ja-JP" altLang="en-US" sz="3200" dirty="0">
                <a:solidFill>
                  <a:sysClr val="windowText" lastClr="000000"/>
                </a:solidFill>
              </a:rPr>
              <a:t>　</a:t>
            </a:r>
            <a:endParaRPr lang="en-US" altLang="ja-JP" sz="3200" dirty="0">
              <a:solidFill>
                <a:sysClr val="windowText" lastClr="000000"/>
              </a:solidFill>
            </a:endParaRPr>
          </a:p>
          <a:p>
            <a:r>
              <a:rPr lang="en-US" altLang="ja-JP" sz="3200" dirty="0">
                <a:solidFill>
                  <a:sysClr val="windowText" lastClr="000000"/>
                </a:solidFill>
              </a:rPr>
              <a:t>			200+</a:t>
            </a:r>
            <a:r>
              <a:rPr lang="ja-JP" altLang="en-US" sz="3200" dirty="0">
                <a:solidFill>
                  <a:sysClr val="windowText" lastClr="000000"/>
                </a:solidFill>
              </a:rPr>
              <a:t>　コインの取得点</a:t>
            </a:r>
            <a:endParaRPr lang="en-US" altLang="ja-JP" sz="3200" dirty="0">
              <a:solidFill>
                <a:sysClr val="windowText" lastClr="000000"/>
              </a:solidFill>
            </a:endParaRPr>
          </a:p>
          <a:p>
            <a:endParaRPr lang="en-US" altLang="ja-JP" sz="3200" dirty="0">
              <a:solidFill>
                <a:sysClr val="windowText" lastClr="000000"/>
              </a:solidFill>
            </a:endParaRPr>
          </a:p>
          <a:p>
            <a:r>
              <a:rPr lang="ja-JP" altLang="en-US" sz="3200" dirty="0">
                <a:solidFill>
                  <a:sysClr val="windowText" lastClr="000000"/>
                </a:solidFill>
              </a:rPr>
              <a:t>コインの取得点　＝　</a:t>
            </a:r>
            <a:endParaRPr lang="en-US" altLang="ja-JP" sz="3200" dirty="0">
              <a:solidFill>
                <a:sysClr val="windowText" lastClr="000000"/>
              </a:solidFill>
            </a:endParaRPr>
          </a:p>
          <a:p>
            <a:r>
              <a:rPr lang="en-US" altLang="ja-JP" sz="3200" dirty="0">
                <a:solidFill>
                  <a:sysClr val="windowText" lastClr="000000"/>
                </a:solidFill>
              </a:rPr>
              <a:t>		</a:t>
            </a:r>
            <a:r>
              <a:rPr lang="ja-JP" altLang="en-US" sz="3200" dirty="0">
                <a:solidFill>
                  <a:sysClr val="windowText" lastClr="000000"/>
                </a:solidFill>
              </a:rPr>
              <a:t>各コインの生成時間をもとにした個別点の合計</a:t>
            </a:r>
            <a:r>
              <a:rPr lang="en-US" altLang="ja-JP" sz="3200" dirty="0">
                <a:solidFill>
                  <a:sysClr val="windowText" lastClr="000000"/>
                </a:solidFill>
              </a:rPr>
              <a:t> 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杉下 碧人</dc:creator>
  <cp:lastModifiedBy>杉下 碧人</cp:lastModifiedBy>
  <cp:revision>8</cp:revision>
  <dcterms:created xsi:type="dcterms:W3CDTF">2021-06-26T18:58:10Z</dcterms:created>
  <dcterms:modified xsi:type="dcterms:W3CDTF">2021-06-27T11:29:22Z</dcterms:modified>
</cp:coreProperties>
</file>