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9767-2E91-4871-9A76-63E001A0F2F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6893-2972-43CA-8201-AB46F63C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4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9767-2E91-4871-9A76-63E001A0F2F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6893-2972-43CA-8201-AB46F63C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7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9767-2E91-4871-9A76-63E001A0F2F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6893-2972-43CA-8201-AB46F63C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2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9767-2E91-4871-9A76-63E001A0F2F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6893-2972-43CA-8201-AB46F63C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3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9767-2E91-4871-9A76-63E001A0F2F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6893-2972-43CA-8201-AB46F63C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9767-2E91-4871-9A76-63E001A0F2F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6893-2972-43CA-8201-AB46F63C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9767-2E91-4871-9A76-63E001A0F2F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6893-2972-43CA-8201-AB46F63C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9767-2E91-4871-9A76-63E001A0F2F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6893-2972-43CA-8201-AB46F63C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4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9767-2E91-4871-9A76-63E001A0F2F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6893-2972-43CA-8201-AB46F63C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9767-2E91-4871-9A76-63E001A0F2F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6893-2972-43CA-8201-AB46F63C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0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9767-2E91-4871-9A76-63E001A0F2F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6893-2972-43CA-8201-AB46F63C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09767-2E91-4871-9A76-63E001A0F2F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56893-2972-43CA-8201-AB46F63C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1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CMPINF 2110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2022</a:t>
            </a:r>
          </a:p>
          <a:p>
            <a:r>
              <a:rPr lang="en-US" dirty="0" smtClean="0"/>
              <a:t>Week 12</a:t>
            </a:r>
          </a:p>
          <a:p>
            <a:r>
              <a:rPr lang="en-US" dirty="0" smtClean="0"/>
              <a:t>Queries in lecture not in the other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2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Orders sold by </a:t>
            </a:r>
            <a:r>
              <a:rPr lang="en-US" dirty="0" err="1" smtClean="0"/>
              <a:t>EmployeeID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2432"/>
            <a:ext cx="10515600" cy="399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8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contained in Orders sold by </a:t>
            </a:r>
            <a:r>
              <a:rPr lang="en-US" dirty="0" err="1" smtClean="0"/>
              <a:t>EmployeeID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0189"/>
            <a:ext cx="10515600" cy="40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orders did each employee sell?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6693"/>
            <a:ext cx="10515600" cy="406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0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employee sold the most orders?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1068"/>
            <a:ext cx="10515600" cy="42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8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price of each product contained in an order sold by an employee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4372"/>
            <a:ext cx="10515600" cy="393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4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quantity (number of each product) contained in each order sold by each employee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9230"/>
            <a:ext cx="10515600" cy="398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CMPINF 2110</vt:lpstr>
      <vt:lpstr>Orders sold by EmployeeID 1</vt:lpstr>
      <vt:lpstr>Products contained in Orders sold by EmployeeID 1</vt:lpstr>
      <vt:lpstr>How many orders did each employee sell?</vt:lpstr>
      <vt:lpstr>Which employee sold the most orders?</vt:lpstr>
      <vt:lpstr>Total price of each product contained in an order sold by an employee</vt:lpstr>
      <vt:lpstr>Average quantity (number of each product) contained in each order sold by each employee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CMPINF 2110</dc:title>
  <dc:creator>Yurko, Joseph</dc:creator>
  <cp:lastModifiedBy>Yurko, Joseph</cp:lastModifiedBy>
  <cp:revision>1</cp:revision>
  <dcterms:created xsi:type="dcterms:W3CDTF">2022-04-06T01:35:10Z</dcterms:created>
  <dcterms:modified xsi:type="dcterms:W3CDTF">2022-04-06T01:36:20Z</dcterms:modified>
</cp:coreProperties>
</file>