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7" r:id="rId16"/>
    <p:sldId id="423" r:id="rId17"/>
    <p:sldId id="384" r:id="rId18"/>
    <p:sldId id="383" r:id="rId19"/>
    <p:sldId id="385" r:id="rId20"/>
    <p:sldId id="386" r:id="rId21"/>
    <p:sldId id="415" r:id="rId22"/>
    <p:sldId id="428" r:id="rId23"/>
    <p:sldId id="387" r:id="rId24"/>
    <p:sldId id="394" r:id="rId25"/>
    <p:sldId id="388" r:id="rId26"/>
    <p:sldId id="389" r:id="rId27"/>
    <p:sldId id="390" r:id="rId28"/>
    <p:sldId id="395" r:id="rId29"/>
    <p:sldId id="424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8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30533FE-FDDB-A942-A0D2-26C9DE5BFC73}"/>
              </a:ext>
            </a:extLst>
          </p:cNvPr>
          <p:cNvSpPr txBox="1">
            <a:spLocks/>
          </p:cNvSpPr>
          <p:nvPr/>
        </p:nvSpPr>
        <p:spPr>
          <a:xfrm>
            <a:off x="446059" y="4005819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0474880-2740-1AC2-3080-B055DB42D166}"/>
              </a:ext>
            </a:extLst>
          </p:cNvPr>
          <p:cNvSpPr txBox="1">
            <a:spLocks/>
          </p:cNvSpPr>
          <p:nvPr/>
        </p:nvSpPr>
        <p:spPr>
          <a:xfrm>
            <a:off x="7115999" y="403527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11717</TotalTime>
  <Words>2237</Words>
  <Application>Microsoft Office PowerPoint</Application>
  <PresentationFormat>Widescreen</PresentationFormat>
  <Paragraphs>460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324</cp:revision>
  <dcterms:created xsi:type="dcterms:W3CDTF">2022-01-24T17:07:03Z</dcterms:created>
  <dcterms:modified xsi:type="dcterms:W3CDTF">2023-03-31T01:05:05Z</dcterms:modified>
</cp:coreProperties>
</file>