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378" r:id="rId14"/>
    <p:sldId id="376" r:id="rId15"/>
    <p:sldId id="427" r:id="rId16"/>
    <p:sldId id="423" r:id="rId17"/>
    <p:sldId id="384" r:id="rId18"/>
    <p:sldId id="383" r:id="rId19"/>
    <p:sldId id="385" r:id="rId20"/>
    <p:sldId id="386" r:id="rId21"/>
    <p:sldId id="415" r:id="rId22"/>
    <p:sldId id="428" r:id="rId23"/>
    <p:sldId id="387" r:id="rId24"/>
    <p:sldId id="394" r:id="rId25"/>
    <p:sldId id="388" r:id="rId26"/>
    <p:sldId id="389" r:id="rId27"/>
    <p:sldId id="390" r:id="rId28"/>
    <p:sldId id="395" r:id="rId29"/>
    <p:sldId id="424" r:id="rId30"/>
    <p:sldId id="396" r:id="rId31"/>
    <p:sldId id="416" r:id="rId32"/>
    <p:sldId id="397" r:id="rId33"/>
    <p:sldId id="401" r:id="rId34"/>
    <p:sldId id="406" r:id="rId35"/>
    <p:sldId id="410" r:id="rId36"/>
    <p:sldId id="411" r:id="rId37"/>
    <p:sldId id="412" r:id="rId38"/>
    <p:sldId id="398" r:id="rId39"/>
    <p:sldId id="402" r:id="rId40"/>
    <p:sldId id="407" r:id="rId41"/>
    <p:sldId id="413" r:id="rId42"/>
    <p:sldId id="399" r:id="rId43"/>
    <p:sldId id="408" r:id="rId44"/>
    <p:sldId id="419" r:id="rId45"/>
    <p:sldId id="414" r:id="rId46"/>
    <p:sldId id="400" r:id="rId47"/>
    <p:sldId id="409" r:id="rId48"/>
    <p:sldId id="403" r:id="rId49"/>
    <p:sldId id="404" r:id="rId50"/>
    <p:sldId id="405" r:id="rId51"/>
    <p:sldId id="425" r:id="rId52"/>
    <p:sldId id="420" r:id="rId53"/>
    <p:sldId id="42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9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2022, 2023,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30533FE-FDDB-A942-A0D2-26C9DE5BFC73}"/>
              </a:ext>
            </a:extLst>
          </p:cNvPr>
          <p:cNvSpPr txBox="1">
            <a:spLocks/>
          </p:cNvSpPr>
          <p:nvPr/>
        </p:nvSpPr>
        <p:spPr>
          <a:xfrm>
            <a:off x="446059" y="4005819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0474880-2740-1AC2-3080-B055DB42D166}"/>
              </a:ext>
            </a:extLst>
          </p:cNvPr>
          <p:cNvSpPr txBox="1">
            <a:spLocks/>
          </p:cNvSpPr>
          <p:nvPr/>
        </p:nvSpPr>
        <p:spPr>
          <a:xfrm>
            <a:off x="7115999" y="403527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F3506-9B2F-D7E9-CB95-91B6748BD635}"/>
              </a:ext>
            </a:extLst>
          </p:cNvPr>
          <p:cNvSpPr txBox="1"/>
          <p:nvPr/>
        </p:nvSpPr>
        <p:spPr>
          <a:xfrm>
            <a:off x="789301" y="2169008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C3DB7E-57C2-74C5-480B-E5CCEEB9B2CD}"/>
              </a:ext>
            </a:extLst>
          </p:cNvPr>
          <p:cNvSpPr txBox="1"/>
          <p:nvPr/>
        </p:nvSpPr>
        <p:spPr>
          <a:xfrm>
            <a:off x="8086198" y="2201246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01240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57475" y="4444498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5742653" y="395888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173431" y="4500640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affine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 and scale,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11720</TotalTime>
  <Words>2237</Words>
  <Application>Microsoft Office PowerPoint</Application>
  <PresentationFormat>Widescreen</PresentationFormat>
  <Paragraphs>460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Pinhole Camera Model</vt:lpstr>
      <vt:lpstr>Cartesian Coordinates for Images</vt:lpstr>
      <vt:lpstr>Focal Length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Homogeneous Coordinates</vt:lpstr>
      <vt:lpstr>Homogenous Coordinates</vt:lpstr>
      <vt:lpstr>Pinhole Camera Model</vt:lpstr>
      <vt:lpstr>Homogenous Coordinates</vt:lpstr>
      <vt:lpstr>Homogenous Coordinates</vt:lpstr>
      <vt:lpstr>Homogenous Coordinates</vt:lpstr>
      <vt:lpstr>Pinhole Camera Model in Homogeneous Coordinates</vt:lpstr>
      <vt:lpstr>Four Transformation Problems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325</cp:revision>
  <dcterms:created xsi:type="dcterms:W3CDTF">2022-01-24T17:07:03Z</dcterms:created>
  <dcterms:modified xsi:type="dcterms:W3CDTF">2023-04-05T15:20:34Z</dcterms:modified>
</cp:coreProperties>
</file>