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62" r:id="rId5"/>
    <p:sldId id="261" r:id="rId6"/>
    <p:sldId id="282" r:id="rId7"/>
    <p:sldId id="285" r:id="rId8"/>
    <p:sldId id="263" r:id="rId9"/>
    <p:sldId id="265" r:id="rId10"/>
    <p:sldId id="280" r:id="rId11"/>
    <p:sldId id="281" r:id="rId12"/>
    <p:sldId id="267" r:id="rId13"/>
    <p:sldId id="271" r:id="rId14"/>
    <p:sldId id="273" r:id="rId15"/>
    <p:sldId id="272" r:id="rId16"/>
    <p:sldId id="269" r:id="rId17"/>
    <p:sldId id="284" r:id="rId18"/>
    <p:sldId id="286" r:id="rId19"/>
    <p:sldId id="277" r:id="rId20"/>
    <p:sldId id="278" r:id="rId21"/>
    <p:sldId id="279" r:id="rId22"/>
    <p:sldId id="268" r:id="rId23"/>
    <p:sldId id="274" r:id="rId24"/>
    <p:sldId id="283" r:id="rId25"/>
    <p:sldId id="275" r:id="rId26"/>
    <p:sldId id="266" r:id="rId27"/>
    <p:sldId id="27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9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8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341271" y="1170574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g20404: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762865" y="4611308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6096000" y="4109504"/>
            <a:ext cx="44452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270887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576370" y="3664593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901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jg22450: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581411" y="46843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958448" y="4547732"/>
            <a:ext cx="1499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636164" y="3747210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5C9FF5-1122-A538-A7A8-EE5F38E73FF7}"/>
              </a:ext>
            </a:extLst>
          </p:cNvPr>
          <p:cNvSpPr/>
          <p:nvPr/>
        </p:nvSpPr>
        <p:spPr>
          <a:xfrm>
            <a:off x="6871519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7147436" y="5234563"/>
            <a:ext cx="1298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jg22444: chitinase-3-like protein 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B469E532-C074-F863-CDFF-257817AC165E}"/>
              </a:ext>
            </a:extLst>
          </p:cNvPr>
          <p:cNvSpPr/>
          <p:nvPr/>
        </p:nvSpPr>
        <p:spPr>
          <a:xfrm>
            <a:off x="6526758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6426440" y="5642574"/>
            <a:ext cx="964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jg12213: chitinase-3-like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D5306-241C-9406-84B2-9D28407473AE}"/>
              </a:ext>
            </a:extLst>
          </p:cNvPr>
          <p:cNvSpPr txBox="1"/>
          <p:nvPr/>
        </p:nvSpPr>
        <p:spPr>
          <a:xfrm>
            <a:off x="7482379" y="798329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953527-18B3-911C-0EA9-506748E628C4}"/>
              </a:ext>
            </a:extLst>
          </p:cNvPr>
          <p:cNvSpPr txBox="1"/>
          <p:nvPr/>
        </p:nvSpPr>
        <p:spPr>
          <a:xfrm>
            <a:off x="334295" y="151998"/>
            <a:ext cx="630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trypsinogen, confirmed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4141519-5CF7-A5D0-6628-6AB5FD5DF3A0}"/>
              </a:ext>
            </a:extLst>
          </p:cNvPr>
          <p:cNvCxnSpPr>
            <a:cxnSpLocks/>
          </p:cNvCxnSpPr>
          <p:nvPr/>
        </p:nvCxnSpPr>
        <p:spPr>
          <a:xfrm flipV="1">
            <a:off x="4419539" y="3436610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57D591B-00B2-5C11-2067-4D569F10D634}"/>
              </a:ext>
            </a:extLst>
          </p:cNvPr>
          <p:cNvCxnSpPr>
            <a:cxnSpLocks/>
          </p:cNvCxnSpPr>
          <p:nvPr/>
        </p:nvCxnSpPr>
        <p:spPr>
          <a:xfrm flipV="1">
            <a:off x="4463846" y="1772499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F008C977-90D4-616A-D04E-0F7E4DF1258B}"/>
              </a:ext>
            </a:extLst>
          </p:cNvPr>
          <p:cNvSpPr/>
          <p:nvPr/>
        </p:nvSpPr>
        <p:spPr>
          <a:xfrm rot="10800000">
            <a:off x="5833836" y="158783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E8414E7-CAAE-3711-C7A0-BCBF9695F6E8}"/>
              </a:ext>
            </a:extLst>
          </p:cNvPr>
          <p:cNvSpPr/>
          <p:nvPr/>
        </p:nvSpPr>
        <p:spPr>
          <a:xfrm rot="10800000">
            <a:off x="7956203" y="15878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DCA42D5E-85B6-CF26-F86D-C0B081600016}"/>
              </a:ext>
            </a:extLst>
          </p:cNvPr>
          <p:cNvSpPr/>
          <p:nvPr/>
        </p:nvSpPr>
        <p:spPr>
          <a:xfrm rot="10800000">
            <a:off x="4958618" y="15878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3E837BF-9772-6810-1D71-63349F231E94}"/>
              </a:ext>
            </a:extLst>
          </p:cNvPr>
          <p:cNvSpPr/>
          <p:nvPr/>
        </p:nvSpPr>
        <p:spPr>
          <a:xfrm rot="10800000">
            <a:off x="5833837" y="324854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111C4D0A-02B1-3C37-3C5B-1D96ACAF27AE}"/>
              </a:ext>
            </a:extLst>
          </p:cNvPr>
          <p:cNvSpPr/>
          <p:nvPr/>
        </p:nvSpPr>
        <p:spPr>
          <a:xfrm rot="10800000" flipH="1">
            <a:off x="6895020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4F8E83A-FE77-18A9-DD81-E199F5CDBBAE}"/>
              </a:ext>
            </a:extLst>
          </p:cNvPr>
          <p:cNvSpPr/>
          <p:nvPr/>
        </p:nvSpPr>
        <p:spPr>
          <a:xfrm rot="10800000">
            <a:off x="4958619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E40218-233E-B647-CCBF-2C5CE08634F6}"/>
              </a:ext>
            </a:extLst>
          </p:cNvPr>
          <p:cNvSpPr txBox="1"/>
          <p:nvPr/>
        </p:nvSpPr>
        <p:spPr>
          <a:xfrm>
            <a:off x="5708878" y="1134712"/>
            <a:ext cx="27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G8666: 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672E845-A091-1F34-2E0B-EB21A7D8F710}"/>
              </a:ext>
            </a:extLst>
          </p:cNvPr>
          <p:cNvCxnSpPr>
            <a:cxnSpLocks/>
          </p:cNvCxnSpPr>
          <p:nvPr/>
        </p:nvCxnSpPr>
        <p:spPr>
          <a:xfrm>
            <a:off x="4463846" y="5335905"/>
            <a:ext cx="438912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10F363B3-9098-2E1E-0DEA-EE0FA830EED1}"/>
              </a:ext>
            </a:extLst>
          </p:cNvPr>
          <p:cNvSpPr/>
          <p:nvPr/>
        </p:nvSpPr>
        <p:spPr>
          <a:xfrm rot="10800000">
            <a:off x="5833837" y="51512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3D28ACA2-5EA5-253E-AE59-1F1930C139CD}"/>
              </a:ext>
            </a:extLst>
          </p:cNvPr>
          <p:cNvSpPr/>
          <p:nvPr/>
        </p:nvSpPr>
        <p:spPr>
          <a:xfrm rot="10800000">
            <a:off x="7956203" y="51512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B7933C62-261F-D2E6-D3B4-BB5C5EF93B18}"/>
              </a:ext>
            </a:extLst>
          </p:cNvPr>
          <p:cNvSpPr/>
          <p:nvPr/>
        </p:nvSpPr>
        <p:spPr>
          <a:xfrm rot="10800000">
            <a:off x="4958619" y="51512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B562E63-CB85-8F88-5576-ED9C8790F02E}"/>
              </a:ext>
            </a:extLst>
          </p:cNvPr>
          <p:cNvSpPr txBox="1"/>
          <p:nvPr/>
        </p:nvSpPr>
        <p:spPr>
          <a:xfrm>
            <a:off x="5664169" y="2748407"/>
            <a:ext cx="38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Jg4310: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1CFD2F8-DF67-27D4-30DD-246FBF292269}"/>
              </a:ext>
            </a:extLst>
          </p:cNvPr>
          <p:cNvSpPr txBox="1"/>
          <p:nvPr/>
        </p:nvSpPr>
        <p:spPr>
          <a:xfrm>
            <a:off x="5708878" y="4614323"/>
            <a:ext cx="3293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G8642: 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C63B9C7-23E1-DE6D-FDEB-338584E096F9}"/>
              </a:ext>
            </a:extLst>
          </p:cNvPr>
          <p:cNvSpPr txBox="1"/>
          <p:nvPr/>
        </p:nvSpPr>
        <p:spPr>
          <a:xfrm>
            <a:off x="4778477" y="2123506"/>
            <a:ext cx="2585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g8665: histone-lysine N-methyltransferase 2B-like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86C1A2C-8E6B-6452-1FA4-6D4AA194E3FD}"/>
              </a:ext>
            </a:extLst>
          </p:cNvPr>
          <p:cNvSpPr txBox="1"/>
          <p:nvPr/>
        </p:nvSpPr>
        <p:spPr>
          <a:xfrm>
            <a:off x="3575243" y="5615509"/>
            <a:ext cx="2483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g8643: histone-lysine N-methyltransferase 2B-like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CF954F-299E-D24A-14D6-C7CF7ACB4446}"/>
              </a:ext>
            </a:extLst>
          </p:cNvPr>
          <p:cNvSpPr txBox="1"/>
          <p:nvPr/>
        </p:nvSpPr>
        <p:spPr>
          <a:xfrm>
            <a:off x="4139382" y="3794844"/>
            <a:ext cx="222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Jg4309: histone-lysine N-methyltransferase 2B-like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2D3D8EAC-29BD-6228-7F89-6CF0E5587359}"/>
              </a:ext>
            </a:extLst>
          </p:cNvPr>
          <p:cNvSpPr/>
          <p:nvPr/>
        </p:nvSpPr>
        <p:spPr>
          <a:xfrm rot="10800000">
            <a:off x="7956203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F357AC4-26F3-E736-16DB-6F87390C4D06}"/>
              </a:ext>
            </a:extLst>
          </p:cNvPr>
          <p:cNvSpPr txBox="1"/>
          <p:nvPr/>
        </p:nvSpPr>
        <p:spPr>
          <a:xfrm>
            <a:off x="6326610" y="3676646"/>
            <a:ext cx="16793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Jg4311: 5-hydroxytryptamine receptor 3A-like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D6A1DBF-E8F4-2D96-8D7B-77F4FC028C82}"/>
              </a:ext>
            </a:extLst>
          </p:cNvPr>
          <p:cNvSpPr txBox="1"/>
          <p:nvPr/>
        </p:nvSpPr>
        <p:spPr>
          <a:xfrm>
            <a:off x="7956203" y="3596924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jg4312: origin recognition complex subunit 4-like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06CFF9F-856C-5B1B-553D-0C03A51C44B0}"/>
              </a:ext>
            </a:extLst>
          </p:cNvPr>
          <p:cNvSpPr txBox="1"/>
          <p:nvPr/>
        </p:nvSpPr>
        <p:spPr>
          <a:xfrm>
            <a:off x="7721800" y="2116369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G8667: uncharacterized protein LOC129097597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CA13D26-9B86-CA1B-EC7A-ED93E9879133}"/>
              </a:ext>
            </a:extLst>
          </p:cNvPr>
          <p:cNvSpPr txBox="1"/>
          <p:nvPr/>
        </p:nvSpPr>
        <p:spPr>
          <a:xfrm>
            <a:off x="7531026" y="5633598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g8641: origin recognition complex subunit 4-like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C2843F-32D7-7BBF-A00B-06135367584F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F18517-D276-CE7F-AF3E-F30B9F12D25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720088-BF29-3078-A560-F0A9A7A0F6BC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7878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FB215E7-C97B-F7EF-4E76-F428D5115D89}"/>
              </a:ext>
            </a:extLst>
          </p:cNvPr>
          <p:cNvCxnSpPr>
            <a:cxnSpLocks/>
          </p:cNvCxnSpPr>
          <p:nvPr/>
        </p:nvCxnSpPr>
        <p:spPr>
          <a:xfrm>
            <a:off x="174375" y="3869233"/>
            <a:ext cx="1157410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39641BD-2F32-B237-767E-E9BDDDA143FD}"/>
              </a:ext>
            </a:extLst>
          </p:cNvPr>
          <p:cNvCxnSpPr>
            <a:cxnSpLocks/>
          </p:cNvCxnSpPr>
          <p:nvPr/>
        </p:nvCxnSpPr>
        <p:spPr>
          <a:xfrm>
            <a:off x="334295" y="2205120"/>
            <a:ext cx="1118511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27DD976D-BB3B-F405-B2D5-B084E70A8732}"/>
              </a:ext>
            </a:extLst>
          </p:cNvPr>
          <p:cNvSpPr/>
          <p:nvPr/>
        </p:nvSpPr>
        <p:spPr>
          <a:xfrm rot="10800000" flipH="1">
            <a:off x="8419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B6038E9-CFF3-5713-6305-77E9AC357D46}"/>
              </a:ext>
            </a:extLst>
          </p:cNvPr>
          <p:cNvSpPr/>
          <p:nvPr/>
        </p:nvSpPr>
        <p:spPr>
          <a:xfrm rot="10800000">
            <a:off x="1044242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C46C0FE3-238A-A53C-7896-B8A6EC9BC311}"/>
              </a:ext>
            </a:extLst>
          </p:cNvPr>
          <p:cNvSpPr/>
          <p:nvPr/>
        </p:nvSpPr>
        <p:spPr>
          <a:xfrm rot="10800000">
            <a:off x="687591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F9413814-64AA-0DEA-EBBE-2590372EE3AF}"/>
              </a:ext>
            </a:extLst>
          </p:cNvPr>
          <p:cNvSpPr/>
          <p:nvPr/>
        </p:nvSpPr>
        <p:spPr>
          <a:xfrm rot="10800000" flipH="1">
            <a:off x="8357033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FAF7F2E-B190-A493-B92C-6BE6F67EFAB5}"/>
              </a:ext>
            </a:extLst>
          </p:cNvPr>
          <p:cNvSpPr/>
          <p:nvPr/>
        </p:nvSpPr>
        <p:spPr>
          <a:xfrm rot="10800000">
            <a:off x="6974236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1FFC89-A337-A9F6-37F3-637D12D4D341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7B581C-7224-26FE-3E9E-002F9049A91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16B075-5423-C5B6-B27E-68C10DC9DB7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643942-87F5-8624-0DE5-0D673BF3CCC6}"/>
              </a:ext>
            </a:extLst>
          </p:cNvPr>
          <p:cNvSpPr txBox="1"/>
          <p:nvPr/>
        </p:nvSpPr>
        <p:spPr>
          <a:xfrm>
            <a:off x="8294766" y="1483541"/>
            <a:ext cx="269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G6211:prss1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2B24A2D-397C-013A-0D1F-228B831996A6}"/>
              </a:ext>
            </a:extLst>
          </p:cNvPr>
          <p:cNvCxnSpPr>
            <a:cxnSpLocks/>
          </p:cNvCxnSpPr>
          <p:nvPr/>
        </p:nvCxnSpPr>
        <p:spPr>
          <a:xfrm>
            <a:off x="310278" y="5768526"/>
            <a:ext cx="114382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9236C3-E08D-133D-E8B8-254B27FBE96E}"/>
              </a:ext>
            </a:extLst>
          </p:cNvPr>
          <p:cNvSpPr/>
          <p:nvPr/>
        </p:nvSpPr>
        <p:spPr>
          <a:xfrm rot="10800000" flipH="1">
            <a:off x="8419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03737383-2F97-32B1-7DFF-174AA1560F7C}"/>
              </a:ext>
            </a:extLst>
          </p:cNvPr>
          <p:cNvSpPr/>
          <p:nvPr/>
        </p:nvSpPr>
        <p:spPr>
          <a:xfrm rot="10800000">
            <a:off x="10442420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8327D6CE-7DA1-CFDB-088F-11D441CD71CC}"/>
              </a:ext>
            </a:extLst>
          </p:cNvPr>
          <p:cNvSpPr/>
          <p:nvPr/>
        </p:nvSpPr>
        <p:spPr>
          <a:xfrm rot="10800000">
            <a:off x="5941233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62265C5A-5F16-4A08-54EA-F7B65A06139A}"/>
              </a:ext>
            </a:extLst>
          </p:cNvPr>
          <p:cNvSpPr/>
          <p:nvPr/>
        </p:nvSpPr>
        <p:spPr>
          <a:xfrm rot="10800000">
            <a:off x="10442420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E0D6A9-1495-9C9A-2649-244AAD4F95BF}"/>
              </a:ext>
            </a:extLst>
          </p:cNvPr>
          <p:cNvSpPr txBox="1"/>
          <p:nvPr/>
        </p:nvSpPr>
        <p:spPr>
          <a:xfrm>
            <a:off x="9678424" y="2548990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g6212: uncharacterized protein LOC116386638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058CC-9054-7EEC-8AA4-496CC81D96AC}"/>
              </a:ext>
            </a:extLst>
          </p:cNvPr>
          <p:cNvSpPr txBox="1"/>
          <p:nvPr/>
        </p:nvSpPr>
        <p:spPr>
          <a:xfrm>
            <a:off x="8052867" y="4371650"/>
            <a:ext cx="189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Jg7905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: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A060ED-1023-9E40-46D2-930D12719E46}"/>
              </a:ext>
            </a:extLst>
          </p:cNvPr>
          <p:cNvSpPr txBox="1"/>
          <p:nvPr/>
        </p:nvSpPr>
        <p:spPr>
          <a:xfrm>
            <a:off x="8329421" y="5111039"/>
            <a:ext cx="3085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G4580: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25715B-D017-31F9-AE4D-B9688A581423}"/>
              </a:ext>
            </a:extLst>
          </p:cNvPr>
          <p:cNvSpPr txBox="1"/>
          <p:nvPr/>
        </p:nvSpPr>
        <p:spPr>
          <a:xfrm>
            <a:off x="9715950" y="4194340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jg7907: uncharacterized protein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ED935F-7ADD-CE2E-15BF-2344D98E2D44}"/>
              </a:ext>
            </a:extLst>
          </p:cNvPr>
          <p:cNvSpPr txBox="1"/>
          <p:nvPr/>
        </p:nvSpPr>
        <p:spPr>
          <a:xfrm>
            <a:off x="9912826" y="6056682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g4581: uncharacterized protein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80E97D-9A87-2983-B81D-E3678EFA65E5}"/>
              </a:ext>
            </a:extLst>
          </p:cNvPr>
          <p:cNvSpPr txBox="1"/>
          <p:nvPr/>
        </p:nvSpPr>
        <p:spPr>
          <a:xfrm>
            <a:off x="6249884" y="243174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g6210: zinc finger protein 629-like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EC22D2-6ABB-7A73-FBFB-F18257AE6CE1}"/>
              </a:ext>
            </a:extLst>
          </p:cNvPr>
          <p:cNvSpPr txBox="1"/>
          <p:nvPr/>
        </p:nvSpPr>
        <p:spPr>
          <a:xfrm>
            <a:off x="6352025" y="406460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jg7902: zinc finger protein 629-like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90B084-FA05-E45D-37E4-AAE38576C0CF}"/>
              </a:ext>
            </a:extLst>
          </p:cNvPr>
          <p:cNvSpPr txBox="1"/>
          <p:nvPr/>
        </p:nvSpPr>
        <p:spPr>
          <a:xfrm>
            <a:off x="5594940" y="601410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g4579: uncharacterized protein LOC129110122</a:t>
            </a:r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43907A71-F4C3-7061-041C-E8C53C337D81}"/>
              </a:ext>
            </a:extLst>
          </p:cNvPr>
          <p:cNvSpPr/>
          <p:nvPr/>
        </p:nvSpPr>
        <p:spPr>
          <a:xfrm rot="10800000">
            <a:off x="584291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F631992C-AF35-DBB4-E5B3-6DED07B2A87D}"/>
              </a:ext>
            </a:extLst>
          </p:cNvPr>
          <p:cNvSpPr/>
          <p:nvPr/>
        </p:nvSpPr>
        <p:spPr>
          <a:xfrm rot="10800000">
            <a:off x="5941234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ACC2C2-3A84-90B9-85C5-1CF982D616BD}"/>
              </a:ext>
            </a:extLst>
          </p:cNvPr>
          <p:cNvSpPr txBox="1"/>
          <p:nvPr/>
        </p:nvSpPr>
        <p:spPr>
          <a:xfrm>
            <a:off x="4424522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G6209: uncharacterized protein LOC129110122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674243A-AFBB-5C50-E2C5-04E67C9580DF}"/>
              </a:ext>
            </a:extLst>
          </p:cNvPr>
          <p:cNvSpPr txBox="1"/>
          <p:nvPr/>
        </p:nvSpPr>
        <p:spPr>
          <a:xfrm>
            <a:off x="4126370" y="417288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Jg7900: uncharacterized protein LOC129110122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5F4AC065-A88D-8A96-42BA-830C742C28AE}"/>
              </a:ext>
            </a:extLst>
          </p:cNvPr>
          <p:cNvSpPr/>
          <p:nvPr/>
        </p:nvSpPr>
        <p:spPr>
          <a:xfrm rot="10800000" flipH="1">
            <a:off x="7654546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EC65D93E-ECDF-131E-19A8-B1A199D44259}"/>
              </a:ext>
            </a:extLst>
          </p:cNvPr>
          <p:cNvSpPr/>
          <p:nvPr/>
        </p:nvSpPr>
        <p:spPr>
          <a:xfrm rot="10800000" flipH="1">
            <a:off x="9762006" y="3677356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7D2254B1-13E5-913F-97F1-D40A9CF0D220}"/>
              </a:ext>
            </a:extLst>
          </p:cNvPr>
          <p:cNvSpPr/>
          <p:nvPr/>
        </p:nvSpPr>
        <p:spPr>
          <a:xfrm rot="10800000" flipH="1">
            <a:off x="9059520" y="3688217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0F492D-4476-4023-0621-97869AF8C828}"/>
              </a:ext>
            </a:extLst>
          </p:cNvPr>
          <p:cNvSpPr txBox="1"/>
          <p:nvPr/>
        </p:nvSpPr>
        <p:spPr>
          <a:xfrm>
            <a:off x="7117487" y="2837072"/>
            <a:ext cx="2001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Jg7906: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BD6F4EC-6DDB-0230-D9E5-B31B0FFF8E68}"/>
              </a:ext>
            </a:extLst>
          </p:cNvPr>
          <p:cNvSpPr txBox="1"/>
          <p:nvPr/>
        </p:nvSpPr>
        <p:spPr>
          <a:xfrm>
            <a:off x="8393673" y="3074150"/>
            <a:ext cx="1618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Jg7904: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7C5767-7DDC-FBEF-1E17-E1B2B37A8B1B}"/>
              </a:ext>
            </a:extLst>
          </p:cNvPr>
          <p:cNvSpPr txBox="1"/>
          <p:nvPr/>
        </p:nvSpPr>
        <p:spPr>
          <a:xfrm>
            <a:off x="9736642" y="3139197"/>
            <a:ext cx="2145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Jg7903: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155B7DDD-B5FE-0169-A43E-61F1332DDE09}"/>
              </a:ext>
            </a:extLst>
          </p:cNvPr>
          <p:cNvSpPr/>
          <p:nvPr/>
        </p:nvSpPr>
        <p:spPr>
          <a:xfrm rot="10800000" flipH="1">
            <a:off x="2310628" y="20231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62E5BD-F8C3-6576-2BEC-7BD765E1C64E}"/>
              </a:ext>
            </a:extLst>
          </p:cNvPr>
          <p:cNvSpPr txBox="1"/>
          <p:nvPr/>
        </p:nvSpPr>
        <p:spPr>
          <a:xfrm>
            <a:off x="2269901" y="1623555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ECAA1F7-D0C2-D9CC-F310-D92D6D60C2CD}"/>
              </a:ext>
            </a:extLst>
          </p:cNvPr>
          <p:cNvSpPr/>
          <p:nvPr/>
        </p:nvSpPr>
        <p:spPr>
          <a:xfrm rot="10800000">
            <a:off x="3347528" y="203263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0914D2B9-54D2-431E-577E-CEA7A9F0CFDB}"/>
              </a:ext>
            </a:extLst>
          </p:cNvPr>
          <p:cNvSpPr/>
          <p:nvPr/>
        </p:nvSpPr>
        <p:spPr>
          <a:xfrm rot="10800000" flipH="1">
            <a:off x="131182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17AEE71-D0AA-3468-99C0-E88FDE9264CE}"/>
              </a:ext>
            </a:extLst>
          </p:cNvPr>
          <p:cNvSpPr txBox="1"/>
          <p:nvPr/>
        </p:nvSpPr>
        <p:spPr>
          <a:xfrm>
            <a:off x="334295" y="2466170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G6201: hyaluronan synthase 1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33FB8FB-8FED-0DFF-A6AE-59EF45946A7E}"/>
              </a:ext>
            </a:extLst>
          </p:cNvPr>
          <p:cNvSpPr txBox="1"/>
          <p:nvPr/>
        </p:nvSpPr>
        <p:spPr>
          <a:xfrm>
            <a:off x="2824215" y="2518439"/>
            <a:ext cx="1774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G6203: chemokine-like receptor 1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BFA820-B9AD-BBD7-E145-E8852E4EA4F7}"/>
              </a:ext>
            </a:extLst>
          </p:cNvPr>
          <p:cNvSpPr txBox="1"/>
          <p:nvPr/>
        </p:nvSpPr>
        <p:spPr>
          <a:xfrm>
            <a:off x="41120" y="185287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EFCD98-3693-86E3-973D-48D7014E16EE}"/>
              </a:ext>
            </a:extLst>
          </p:cNvPr>
          <p:cNvSpPr txBox="1"/>
          <p:nvPr/>
        </p:nvSpPr>
        <p:spPr>
          <a:xfrm>
            <a:off x="28898" y="542954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Seg_427</a:t>
            </a:r>
            <a:endParaRPr lang="zh-TW" altLang="en-US" dirty="0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95C6C0B5-E32F-FFE4-78B3-4B91CD1FD4FB}"/>
              </a:ext>
            </a:extLst>
          </p:cNvPr>
          <p:cNvSpPr/>
          <p:nvPr/>
        </p:nvSpPr>
        <p:spPr>
          <a:xfrm rot="10800000" flipH="1">
            <a:off x="2310627" y="557397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494618E-63A1-6F7A-D3FC-D15397CE646C}"/>
              </a:ext>
            </a:extLst>
          </p:cNvPr>
          <p:cNvSpPr txBox="1"/>
          <p:nvPr/>
        </p:nvSpPr>
        <p:spPr>
          <a:xfrm>
            <a:off x="2247285" y="5204647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g4571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9124615-84F2-3115-6833-2280BB8AEE13}"/>
              </a:ext>
            </a:extLst>
          </p:cNvPr>
          <p:cNvSpPr/>
          <p:nvPr/>
        </p:nvSpPr>
        <p:spPr>
          <a:xfrm rot="10800000" flipH="1">
            <a:off x="1418354" y="55843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2BE72F-5ED9-96C1-3D79-BFD470164DFE}"/>
              </a:ext>
            </a:extLst>
          </p:cNvPr>
          <p:cNvSpPr txBox="1"/>
          <p:nvPr/>
        </p:nvSpPr>
        <p:spPr>
          <a:xfrm>
            <a:off x="482859" y="6318292"/>
            <a:ext cx="1827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G4570: hyaluronan synthase 1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E28B77-C2D7-A373-60AF-85EBDB79154C}"/>
              </a:ext>
            </a:extLst>
          </p:cNvPr>
          <p:cNvSpPr txBox="1"/>
          <p:nvPr/>
        </p:nvSpPr>
        <p:spPr>
          <a:xfrm>
            <a:off x="2862460" y="6354723"/>
            <a:ext cx="226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G4572: chemokine-like receptor 1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E81309-C3BC-F67A-CD2C-9E5FCFD6E1FA}"/>
              </a:ext>
            </a:extLst>
          </p:cNvPr>
          <p:cNvSpPr/>
          <p:nvPr/>
        </p:nvSpPr>
        <p:spPr>
          <a:xfrm rot="10800000">
            <a:off x="3347944" y="5589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A32847-6439-13BB-A6C2-B542D9FE87A6}"/>
              </a:ext>
            </a:extLst>
          </p:cNvPr>
          <p:cNvSpPr/>
          <p:nvPr/>
        </p:nvSpPr>
        <p:spPr>
          <a:xfrm rot="10800000" flipH="1">
            <a:off x="1240198" y="36522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930F1A-4AFC-2F36-891F-2802A1BBBB6E}"/>
              </a:ext>
            </a:extLst>
          </p:cNvPr>
          <p:cNvSpPr txBox="1"/>
          <p:nvPr/>
        </p:nvSpPr>
        <p:spPr>
          <a:xfrm>
            <a:off x="890373" y="4119027"/>
            <a:ext cx="2128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Jg7898: hyaluronan synthase 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B00344-24BB-744B-C34B-2703E6A3E187}"/>
              </a:ext>
            </a:extLst>
          </p:cNvPr>
          <p:cNvSpPr txBox="1"/>
          <p:nvPr/>
        </p:nvSpPr>
        <p:spPr>
          <a:xfrm>
            <a:off x="334295" y="151998"/>
            <a:ext cx="630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trypsinogen, confirmed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3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F0F5-98AF-A8E5-2165-A9ECC540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EC5C40-8064-34B2-6864-95F310581E60}"/>
              </a:ext>
            </a:extLst>
          </p:cNvPr>
          <p:cNvSpPr txBox="1"/>
          <p:nvPr/>
        </p:nvSpPr>
        <p:spPr>
          <a:xfrm>
            <a:off x="334295" y="151998"/>
            <a:ext cx="4768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FD6375-9989-F025-E375-A2A8A73AACD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662D57-0006-0E26-56DE-50F0D16CA2B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0D1F02-CA27-2753-8784-05972158B76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AE764FB-D14C-4F6C-4BC4-D646350362B5}"/>
              </a:ext>
            </a:extLst>
          </p:cNvPr>
          <p:cNvSpPr txBox="1"/>
          <p:nvPr/>
        </p:nvSpPr>
        <p:spPr>
          <a:xfrm>
            <a:off x="1189652" y="1685676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2370D4-D602-E99B-4B16-EB8F601F2B02}"/>
              </a:ext>
            </a:extLst>
          </p:cNvPr>
          <p:cNvSpPr txBox="1"/>
          <p:nvPr/>
        </p:nvSpPr>
        <p:spPr>
          <a:xfrm>
            <a:off x="2452564" y="168098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C021EA-08B6-5B86-90D7-6BA9FC34F862}"/>
              </a:ext>
            </a:extLst>
          </p:cNvPr>
          <p:cNvCxnSpPr>
            <a:cxnSpLocks/>
          </p:cNvCxnSpPr>
          <p:nvPr/>
        </p:nvCxnSpPr>
        <p:spPr>
          <a:xfrm>
            <a:off x="747141" y="22112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5949B7E4-72D2-685C-6A38-ACE4B5F9FEC9}"/>
              </a:ext>
            </a:extLst>
          </p:cNvPr>
          <p:cNvSpPr/>
          <p:nvPr/>
        </p:nvSpPr>
        <p:spPr>
          <a:xfrm rot="10800000" flipH="1">
            <a:off x="150658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134863A-2217-AF45-DCE9-675B819D1FEB}"/>
              </a:ext>
            </a:extLst>
          </p:cNvPr>
          <p:cNvSpPr/>
          <p:nvPr/>
        </p:nvSpPr>
        <p:spPr>
          <a:xfrm rot="10800000">
            <a:off x="210199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4A9C8CDE-63E0-DF24-AA7B-0D512C2F0D88}"/>
              </a:ext>
            </a:extLst>
          </p:cNvPr>
          <p:cNvSpPr/>
          <p:nvPr/>
        </p:nvSpPr>
        <p:spPr>
          <a:xfrm rot="10800000" flipH="1">
            <a:off x="91117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35BE5E24-93C1-CA29-625E-43AF6BB7D931}"/>
              </a:ext>
            </a:extLst>
          </p:cNvPr>
          <p:cNvSpPr/>
          <p:nvPr/>
        </p:nvSpPr>
        <p:spPr>
          <a:xfrm rot="10800000">
            <a:off x="269740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9A8DFB3D-4799-3B10-76AA-460B371B7F8B}"/>
              </a:ext>
            </a:extLst>
          </p:cNvPr>
          <p:cNvSpPr/>
          <p:nvPr/>
        </p:nvSpPr>
        <p:spPr>
          <a:xfrm rot="10800000" flipH="1">
            <a:off x="329281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A90D3B8-A73C-CFC9-1798-7F57188959B4}"/>
              </a:ext>
            </a:extLst>
          </p:cNvPr>
          <p:cNvSpPr txBox="1"/>
          <p:nvPr/>
        </p:nvSpPr>
        <p:spPr>
          <a:xfrm>
            <a:off x="511278" y="2430084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g20260: serine/threonine-protein kinase PINK1, mitochondrial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C6998B5-38C3-744A-9B52-29B08C59B3CD}"/>
              </a:ext>
            </a:extLst>
          </p:cNvPr>
          <p:cNvSpPr txBox="1"/>
          <p:nvPr/>
        </p:nvSpPr>
        <p:spPr>
          <a:xfrm>
            <a:off x="1834307" y="2589300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g20262: sodium channel protein type 4 subunit alpha B-like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F93384-E302-F258-CE74-A7B922922BBB}"/>
              </a:ext>
            </a:extLst>
          </p:cNvPr>
          <p:cNvSpPr txBox="1"/>
          <p:nvPr/>
        </p:nvSpPr>
        <p:spPr>
          <a:xfrm>
            <a:off x="3316033" y="2333666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g20264: protein FAM43B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2E68422-37C0-3D17-7438-6697E440ABE8}"/>
              </a:ext>
            </a:extLst>
          </p:cNvPr>
          <p:cNvCxnSpPr>
            <a:cxnSpLocks/>
          </p:cNvCxnSpPr>
          <p:nvPr/>
        </p:nvCxnSpPr>
        <p:spPr>
          <a:xfrm>
            <a:off x="807932" y="58688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5EB683EB-A271-ECED-A901-4C39C7B30A6C}"/>
              </a:ext>
            </a:extLst>
          </p:cNvPr>
          <p:cNvSpPr/>
          <p:nvPr/>
        </p:nvSpPr>
        <p:spPr>
          <a:xfrm rot="10800000" flipH="1">
            <a:off x="1651427" y="567880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702ADF-640C-8C02-E172-A578E0CE38CA}"/>
              </a:ext>
            </a:extLst>
          </p:cNvPr>
          <p:cNvSpPr txBox="1"/>
          <p:nvPr/>
        </p:nvSpPr>
        <p:spPr>
          <a:xfrm>
            <a:off x="1400700" y="532557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1CF36CA6-FD61-C53E-16D1-66A5A47920F2}"/>
              </a:ext>
            </a:extLst>
          </p:cNvPr>
          <p:cNvSpPr/>
          <p:nvPr/>
        </p:nvSpPr>
        <p:spPr>
          <a:xfrm rot="10800000">
            <a:off x="2452000" y="569689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80095A-4039-E221-FCEA-ADD03EE46504}"/>
              </a:ext>
            </a:extLst>
          </p:cNvPr>
          <p:cNvSpPr txBox="1"/>
          <p:nvPr/>
        </p:nvSpPr>
        <p:spPr>
          <a:xfrm>
            <a:off x="2338267" y="529570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2C43FD9E-C653-6AC3-86E2-B487434B98E6}"/>
              </a:ext>
            </a:extLst>
          </p:cNvPr>
          <p:cNvSpPr/>
          <p:nvPr/>
        </p:nvSpPr>
        <p:spPr>
          <a:xfrm rot="10800000" flipH="1">
            <a:off x="3151927" y="5684154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8581D3-5BAC-92AE-2E84-FAD96D1A5B2F}"/>
              </a:ext>
            </a:extLst>
          </p:cNvPr>
          <p:cNvSpPr txBox="1"/>
          <p:nvPr/>
        </p:nvSpPr>
        <p:spPr>
          <a:xfrm>
            <a:off x="3175141" y="5997364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g10324: protein FAM43B</a:t>
            </a:r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2503CC65-C7A7-DC63-E5D3-81D24E5B8E2B}"/>
              </a:ext>
            </a:extLst>
          </p:cNvPr>
          <p:cNvSpPr/>
          <p:nvPr/>
        </p:nvSpPr>
        <p:spPr>
          <a:xfrm rot="10800000" flipH="1">
            <a:off x="911178" y="5678800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7A15672-151C-A309-13C9-DE52F07B5948}"/>
              </a:ext>
            </a:extLst>
          </p:cNvPr>
          <p:cNvSpPr txBox="1"/>
          <p:nvPr/>
        </p:nvSpPr>
        <p:spPr>
          <a:xfrm>
            <a:off x="575214" y="6117628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G10321: serine/threonine-protein kinase PINK1, mitochondrial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D7B204-6ED7-A228-5F36-E8D4FEF29141}"/>
              </a:ext>
            </a:extLst>
          </p:cNvPr>
          <p:cNvCxnSpPr>
            <a:cxnSpLocks/>
          </p:cNvCxnSpPr>
          <p:nvPr/>
        </p:nvCxnSpPr>
        <p:spPr>
          <a:xfrm>
            <a:off x="803018" y="399577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ADF19102-D6E3-DDA6-5B1C-8309F182FCE5}"/>
              </a:ext>
            </a:extLst>
          </p:cNvPr>
          <p:cNvSpPr/>
          <p:nvPr/>
        </p:nvSpPr>
        <p:spPr>
          <a:xfrm rot="10800000">
            <a:off x="2447086" y="382384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455F0E2C-F307-38E5-6A5C-6D52C2163066}"/>
              </a:ext>
            </a:extLst>
          </p:cNvPr>
          <p:cNvSpPr/>
          <p:nvPr/>
        </p:nvSpPr>
        <p:spPr>
          <a:xfrm rot="10800000" flipH="1">
            <a:off x="3147013" y="3811105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07C6D662-7865-BA78-9DD8-E0EC36BF1914}"/>
              </a:ext>
            </a:extLst>
          </p:cNvPr>
          <p:cNvSpPr/>
          <p:nvPr/>
        </p:nvSpPr>
        <p:spPr>
          <a:xfrm rot="10800000" flipH="1">
            <a:off x="906264" y="3805751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0C1F5E-E715-9484-EF07-30229A4C4467}"/>
              </a:ext>
            </a:extLst>
          </p:cNvPr>
          <p:cNvSpPr txBox="1"/>
          <p:nvPr/>
        </p:nvSpPr>
        <p:spPr>
          <a:xfrm>
            <a:off x="2314418" y="3457700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jg28226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D46D059-D776-45C4-033F-2F543C824E32}"/>
              </a:ext>
            </a:extLst>
          </p:cNvPr>
          <p:cNvSpPr txBox="1"/>
          <p:nvPr/>
        </p:nvSpPr>
        <p:spPr>
          <a:xfrm>
            <a:off x="585416" y="4122026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Jg28227: serine/threonine-protein kinase PINK1, mitochondrial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E636893-DEB2-B12C-967D-1268E391DA70}"/>
              </a:ext>
            </a:extLst>
          </p:cNvPr>
          <p:cNvSpPr txBox="1"/>
          <p:nvPr/>
        </p:nvSpPr>
        <p:spPr>
          <a:xfrm>
            <a:off x="3099073" y="4143507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jg28224: protein FAM43B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1118F-3493-08EC-4CC9-A8D6692CF877}"/>
              </a:ext>
            </a:extLst>
          </p:cNvPr>
          <p:cNvSpPr txBox="1"/>
          <p:nvPr/>
        </p:nvSpPr>
        <p:spPr>
          <a:xfrm>
            <a:off x="5579747" y="463182"/>
            <a:ext cx="6164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CV </a:t>
            </a:r>
          </a:p>
          <a:p>
            <a:r>
              <a:rPr lang="en-US" altLang="zh-TW" dirty="0"/>
              <a:t>g</a:t>
            </a:r>
            <a:r>
              <a:rPr lang="zh-TW" altLang="en-US" dirty="0"/>
              <a:t>256</a:t>
            </a:r>
            <a:r>
              <a:rPr lang="en-US" altLang="zh-TW" dirty="0"/>
              <a:t>: serine protease 27-like</a:t>
            </a:r>
          </a:p>
          <a:p>
            <a:r>
              <a:rPr lang="en-US" altLang="zh-TW" dirty="0"/>
              <a:t>trypsinogen-like protein 3  g5006.t1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4318E0-A965-06DC-B4E5-78CA103CC886}"/>
              </a:ext>
            </a:extLst>
          </p:cNvPr>
          <p:cNvSpPr txBox="1"/>
          <p:nvPr/>
        </p:nvSpPr>
        <p:spPr>
          <a:xfrm>
            <a:off x="9877582" y="873421"/>
            <a:ext cx="25468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PC</a:t>
            </a:r>
          </a:p>
          <a:p>
            <a:r>
              <a:rPr lang="en-US" altLang="zh-TW" dirty="0"/>
              <a:t>5 g8666.t1v</a:t>
            </a:r>
          </a:p>
          <a:p>
            <a:r>
              <a:rPr lang="en-US" altLang="zh-TW" dirty="0"/>
              <a:t>5 g6211.t1v</a:t>
            </a:r>
          </a:p>
          <a:p>
            <a:r>
              <a:rPr lang="en-US" altLang="zh-TW" dirty="0"/>
              <a:t>5 g6202.t1v</a:t>
            </a:r>
          </a:p>
          <a:p>
            <a:r>
              <a:rPr lang="en-US" altLang="zh-TW" dirty="0"/>
              <a:t>      5 g5804.t1v</a:t>
            </a:r>
          </a:p>
          <a:p>
            <a:r>
              <a:rPr lang="en-US" altLang="zh-TW" dirty="0"/>
              <a:t>      5 g5803.t1v</a:t>
            </a:r>
          </a:p>
          <a:p>
            <a:r>
              <a:rPr lang="en-US" altLang="zh-TW" dirty="0"/>
              <a:t>      5 g5802.t1v</a:t>
            </a:r>
          </a:p>
          <a:p>
            <a:r>
              <a:rPr lang="en-US" altLang="zh-TW" dirty="0"/>
              <a:t>      5 g5801.t1v</a:t>
            </a:r>
          </a:p>
          <a:p>
            <a:r>
              <a:rPr lang="en-US" altLang="zh-TW" dirty="0"/>
              <a:t>      5 g5800.t1v</a:t>
            </a:r>
          </a:p>
          <a:p>
            <a:r>
              <a:rPr lang="en-US" altLang="zh-TW" dirty="0"/>
              <a:t>5 g5799.t1v</a:t>
            </a:r>
          </a:p>
          <a:p>
            <a:r>
              <a:rPr lang="en-US" altLang="zh-TW" dirty="0"/>
              <a:t>5 g5797.t1v</a:t>
            </a:r>
          </a:p>
          <a:p>
            <a:r>
              <a:rPr lang="en-US" altLang="zh-TW" dirty="0"/>
              <a:t>      5 g20263.t1 v</a:t>
            </a:r>
          </a:p>
          <a:p>
            <a:r>
              <a:rPr lang="en-US" altLang="zh-TW" dirty="0"/>
              <a:t>      5 g14823.t1v</a:t>
            </a:r>
          </a:p>
          <a:p>
            <a:r>
              <a:rPr lang="en-US" altLang="zh-TW" dirty="0"/>
              <a:t>      4 g5798.t1v</a:t>
            </a:r>
          </a:p>
          <a:p>
            <a:r>
              <a:rPr lang="en-US" altLang="zh-TW" dirty="0"/>
              <a:t>      4 g20261.t1v</a:t>
            </a:r>
          </a:p>
          <a:p>
            <a:r>
              <a:rPr lang="en-US" altLang="zh-TW" dirty="0"/>
              <a:t>      3 g2631.t1</a:t>
            </a:r>
          </a:p>
          <a:p>
            <a:r>
              <a:rPr lang="en-US" altLang="zh-TW" dirty="0"/>
              <a:t>2 g14824.t1v</a:t>
            </a:r>
          </a:p>
          <a:p>
            <a:r>
              <a:rPr lang="en-US" altLang="zh-TW" dirty="0"/>
              <a:t>      2 g12499.t1v</a:t>
            </a:r>
          </a:p>
          <a:p>
            <a:r>
              <a:rPr lang="en-US" altLang="zh-TW" dirty="0"/>
              <a:t>      1 g986.t1 NOT</a:t>
            </a:r>
          </a:p>
          <a:p>
            <a:r>
              <a:rPr lang="en-US" altLang="zh-TW" dirty="0"/>
              <a:t>No “trypsinogen” is matched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5B38D2-BC9B-F73A-7220-A47B39A8EAF3}"/>
              </a:ext>
            </a:extLst>
          </p:cNvPr>
          <p:cNvSpPr txBox="1"/>
          <p:nvPr/>
        </p:nvSpPr>
        <p:spPr>
          <a:xfrm>
            <a:off x="6546038" y="-97989"/>
            <a:ext cx="616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AP</a:t>
            </a:r>
          </a:p>
          <a:p>
            <a:r>
              <a:rPr lang="en-US" altLang="zh-TW" dirty="0"/>
              <a:t>trypsinogen-like protein 3  jg19999.t1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1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9409-22D7-4658-9A44-F59E6F43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05BB13E-4088-BD9E-9C9E-A906DDE41890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0CDAB-4F31-DC41-FEFB-551CF4F9BE5E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D1BA91E-BC20-4A69-F656-CB716CE525FD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2DCDDE33-B191-0757-9A3C-E70BC2DCBE03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EB7D21-04C1-71DF-C035-10A0EE3B579C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CEA27B7-2A28-06A3-7665-B76E5706F275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A2BE07-8795-7D14-163B-0AE933CC4F1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8F229F-28F2-2B67-FA7C-33FD5C6EE647}"/>
              </a:ext>
            </a:extLst>
          </p:cNvPr>
          <p:cNvSpPr txBox="1"/>
          <p:nvPr/>
        </p:nvSpPr>
        <p:spPr>
          <a:xfrm>
            <a:off x="4093472" y="3206938"/>
            <a:ext cx="1810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Jg9141: anionic trypsin-2-like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1D12364-2B5F-2963-EA81-EEEB186A2E38}"/>
              </a:ext>
            </a:extLst>
          </p:cNvPr>
          <p:cNvCxnSpPr>
            <a:cxnSpLocks/>
          </p:cNvCxnSpPr>
          <p:nvPr/>
        </p:nvCxnSpPr>
        <p:spPr>
          <a:xfrm>
            <a:off x="3052852" y="5762509"/>
            <a:ext cx="53857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978F9BAE-AC48-21B4-C925-3C5E5132CEDC}"/>
              </a:ext>
            </a:extLst>
          </p:cNvPr>
          <p:cNvSpPr/>
          <p:nvPr/>
        </p:nvSpPr>
        <p:spPr>
          <a:xfrm rot="10800000" flipH="1">
            <a:off x="4973015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F6D648B-B999-5FC0-883D-9ADEF53280F2}"/>
              </a:ext>
            </a:extLst>
          </p:cNvPr>
          <p:cNvSpPr/>
          <p:nvPr/>
        </p:nvSpPr>
        <p:spPr>
          <a:xfrm rot="10800000" flipH="1">
            <a:off x="4560234" y="202045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4EE5605-6F41-6EDE-569D-52CEAD634F3B}"/>
              </a:ext>
            </a:extLst>
          </p:cNvPr>
          <p:cNvSpPr/>
          <p:nvPr/>
        </p:nvSpPr>
        <p:spPr>
          <a:xfrm rot="10800000" flipH="1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2EC5631-81E8-E295-1E93-D586FD214948}"/>
              </a:ext>
            </a:extLst>
          </p:cNvPr>
          <p:cNvSpPr txBox="1"/>
          <p:nvPr/>
        </p:nvSpPr>
        <p:spPr>
          <a:xfrm>
            <a:off x="5904367" y="3158795"/>
            <a:ext cx="98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jg24957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5454807-8647-EF86-540D-18A2BAB6C17E}"/>
              </a:ext>
            </a:extLst>
          </p:cNvPr>
          <p:cNvSpPr txBox="1"/>
          <p:nvPr/>
        </p:nvSpPr>
        <p:spPr>
          <a:xfrm>
            <a:off x="339440" y="3576270"/>
            <a:ext cx="258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jg32171.t1</a:t>
            </a:r>
            <a:r>
              <a:rPr lang="en-US" altLang="zh-TW" dirty="0"/>
              <a:t>:  not mapped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69CEADE-EC6E-946B-AF7C-605F003038B2}"/>
              </a:ext>
            </a:extLst>
          </p:cNvPr>
          <p:cNvSpPr txBox="1"/>
          <p:nvPr/>
        </p:nvSpPr>
        <p:spPr>
          <a:xfrm>
            <a:off x="4806071" y="519069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G10674: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13EF9690-EAA9-1B2A-03DB-43CC10B630E4}"/>
              </a:ext>
            </a:extLst>
          </p:cNvPr>
          <p:cNvSpPr/>
          <p:nvPr/>
        </p:nvSpPr>
        <p:spPr>
          <a:xfrm rot="10800000" flipH="1">
            <a:off x="6468398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D9ECE0F-354A-34CB-A5DA-206729F70D2A}"/>
              </a:ext>
            </a:extLst>
          </p:cNvPr>
          <p:cNvSpPr txBox="1"/>
          <p:nvPr/>
        </p:nvSpPr>
        <p:spPr>
          <a:xfrm>
            <a:off x="5632462" y="4804642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G10672: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D0D4E7BF-387B-65F6-27A9-2F51A861E886}"/>
              </a:ext>
            </a:extLst>
          </p:cNvPr>
          <p:cNvSpPr/>
          <p:nvPr/>
        </p:nvSpPr>
        <p:spPr>
          <a:xfrm rot="10800000" flipH="1">
            <a:off x="5720707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C8CB3C5-5AEC-E3D7-E376-2A0412B45214}"/>
              </a:ext>
            </a:extLst>
          </p:cNvPr>
          <p:cNvSpPr txBox="1"/>
          <p:nvPr/>
        </p:nvSpPr>
        <p:spPr>
          <a:xfrm>
            <a:off x="6555262" y="499356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7F8E6352-084F-10C5-B6AA-FB80A526B4F2}"/>
              </a:ext>
            </a:extLst>
          </p:cNvPr>
          <p:cNvSpPr/>
          <p:nvPr/>
        </p:nvSpPr>
        <p:spPr>
          <a:xfrm rot="10800000" flipH="1">
            <a:off x="4225323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8030FF-F808-44E9-EE8A-909786CBFB3C}"/>
              </a:ext>
            </a:extLst>
          </p:cNvPr>
          <p:cNvSpPr txBox="1"/>
          <p:nvPr/>
        </p:nvSpPr>
        <p:spPr>
          <a:xfrm>
            <a:off x="3912702" y="4797818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G10683: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B9E899C-C44C-1A62-9A2D-CD7989D4F74D}"/>
              </a:ext>
            </a:extLst>
          </p:cNvPr>
          <p:cNvSpPr txBox="1"/>
          <p:nvPr/>
        </p:nvSpPr>
        <p:spPr>
          <a:xfrm>
            <a:off x="3252846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G10675: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1F90098-D5FC-F8F7-2B69-4178A7711A4F}"/>
              </a:ext>
            </a:extLst>
          </p:cNvPr>
          <p:cNvSpPr txBox="1"/>
          <p:nvPr/>
        </p:nvSpPr>
        <p:spPr>
          <a:xfrm>
            <a:off x="8391285" y="2624413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End of contig</a:t>
            </a:r>
            <a:endParaRPr lang="zh-TW" altLang="en-US" dirty="0"/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0D43880B-A413-AE8A-1194-63AF2D341227}"/>
              </a:ext>
            </a:extLst>
          </p:cNvPr>
          <p:cNvSpPr/>
          <p:nvPr/>
        </p:nvSpPr>
        <p:spPr>
          <a:xfrm rot="10800000" flipH="1">
            <a:off x="7329903" y="2004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20E7E90-42BD-5449-C1DE-FF3B79BD2AEA}"/>
              </a:ext>
            </a:extLst>
          </p:cNvPr>
          <p:cNvSpPr txBox="1"/>
          <p:nvPr/>
        </p:nvSpPr>
        <p:spPr>
          <a:xfrm>
            <a:off x="7481761" y="1304912"/>
            <a:ext cx="2861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G12499: anionic trypsin-2-like, partial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F276D83-BCE0-1EB3-9AF9-FC8608A44272}"/>
              </a:ext>
            </a:extLst>
          </p:cNvPr>
          <p:cNvCxnSpPr/>
          <p:nvPr/>
        </p:nvCxnSpPr>
        <p:spPr>
          <a:xfrm>
            <a:off x="8539252" y="2004457"/>
            <a:ext cx="0" cy="54129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56170F6-811B-CD71-789E-DCC4D7B263C5}"/>
              </a:ext>
            </a:extLst>
          </p:cNvPr>
          <p:cNvSpPr txBox="1"/>
          <p:nvPr/>
        </p:nvSpPr>
        <p:spPr>
          <a:xfrm>
            <a:off x="781235" y="1985968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ntLink64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F6CE0F4-E9A5-EEEC-6B1F-D4305B0DDD9A}"/>
              </a:ext>
            </a:extLst>
          </p:cNvPr>
          <p:cNvSpPr txBox="1"/>
          <p:nvPr/>
        </p:nvSpPr>
        <p:spPr>
          <a:xfrm>
            <a:off x="4521098" y="2420348"/>
            <a:ext cx="2227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G12498: kallikrein-8-like</a:t>
            </a:r>
          </a:p>
        </p:txBody>
      </p:sp>
      <p:sp>
        <p:nvSpPr>
          <p:cNvPr id="74" name="箭號: 向左 73">
            <a:extLst>
              <a:ext uri="{FF2B5EF4-FFF2-40B4-BE49-F238E27FC236}">
                <a16:creationId xmlns:a16="http://schemas.microsoft.com/office/drawing/2014/main" id="{AB9712D4-6130-E540-170E-6ED6590C42EF}"/>
              </a:ext>
            </a:extLst>
          </p:cNvPr>
          <p:cNvSpPr/>
          <p:nvPr/>
        </p:nvSpPr>
        <p:spPr>
          <a:xfrm rot="10800000">
            <a:off x="3252847" y="19908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66CA367-2A7A-E069-2E4A-06FE7061FC10}"/>
              </a:ext>
            </a:extLst>
          </p:cNvPr>
          <p:cNvSpPr txBox="1"/>
          <p:nvPr/>
        </p:nvSpPr>
        <p:spPr>
          <a:xfrm>
            <a:off x="3252846" y="2647116"/>
            <a:ext cx="26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G12497: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0FF23D30-858E-13BF-E01B-2765189A372A}"/>
              </a:ext>
            </a:extLst>
          </p:cNvPr>
          <p:cNvSpPr/>
          <p:nvPr/>
        </p:nvSpPr>
        <p:spPr>
          <a:xfrm rot="10800000">
            <a:off x="3252847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98AD75E5-97DE-7D52-9999-685CFBAB4260}"/>
              </a:ext>
            </a:extLst>
          </p:cNvPr>
          <p:cNvSpPr/>
          <p:nvPr/>
        </p:nvSpPr>
        <p:spPr>
          <a:xfrm rot="10800000">
            <a:off x="3252846" y="55778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6E600236-DD75-A09E-5030-BEB623789BF0}"/>
              </a:ext>
            </a:extLst>
          </p:cNvPr>
          <p:cNvSpPr txBox="1"/>
          <p:nvPr/>
        </p:nvSpPr>
        <p:spPr>
          <a:xfrm>
            <a:off x="3252846" y="412662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jg9215: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</p:spTree>
    <p:extLst>
      <p:ext uri="{BB962C8B-B14F-4D97-AF65-F5344CB8AC3E}">
        <p14:creationId xmlns:p14="http://schemas.microsoft.com/office/powerpoint/2010/main" val="208759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9565D55E-A3E4-ABB5-A142-2579A813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>
          <a:xfrm>
            <a:off x="0" y="353962"/>
            <a:ext cx="12192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6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1F046-F374-B9FB-6005-3723F722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76B80E3-9E15-5388-2B07-896BEA1819C8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18D363-480A-8531-8F90-0454F2433521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7D2F862-7DE5-5247-55AA-BDF1B9AC1056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88E86CA-9E1E-0E1D-91FD-8C0D91C13EF9}"/>
              </a:ext>
            </a:extLst>
          </p:cNvPr>
          <p:cNvSpPr/>
          <p:nvPr/>
        </p:nvSpPr>
        <p:spPr>
          <a:xfrm rot="10800000" flipH="1">
            <a:off x="5312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20CDAD71-0D4E-278C-30DF-7F0779F53185}"/>
              </a:ext>
            </a:extLst>
          </p:cNvPr>
          <p:cNvSpPr/>
          <p:nvPr/>
        </p:nvSpPr>
        <p:spPr>
          <a:xfrm rot="10800000">
            <a:off x="738593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85206614-7CD9-E195-DEAB-B8A789EBDB67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2D7100F-309F-5F3B-F34D-AA062D5582D9}"/>
              </a:ext>
            </a:extLst>
          </p:cNvPr>
          <p:cNvSpPr/>
          <p:nvPr/>
        </p:nvSpPr>
        <p:spPr>
          <a:xfrm rot="10800000" flipH="1">
            <a:off x="4378514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F33A10-983B-CDA4-4FA7-C31D4792D44B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D0F6E-3552-35AF-52A3-CB7DCB1A9377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BB4A3F-FB5D-31C3-421C-D9A0B28EDA06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F0AC697-D7A7-C74F-B3C9-AE77C66A98F3}"/>
              </a:ext>
            </a:extLst>
          </p:cNvPr>
          <p:cNvSpPr txBox="1"/>
          <p:nvPr/>
        </p:nvSpPr>
        <p:spPr>
          <a:xfrm>
            <a:off x="5187767" y="148354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1715753-410B-B4BA-A888-DC1BDC0CD72A}"/>
              </a:ext>
            </a:extLst>
          </p:cNvPr>
          <p:cNvCxnSpPr>
            <a:cxnSpLocks/>
          </p:cNvCxnSpPr>
          <p:nvPr/>
        </p:nvCxnSpPr>
        <p:spPr>
          <a:xfrm>
            <a:off x="3052852" y="5768526"/>
            <a:ext cx="54864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E767C4D3-33A6-23D6-8F20-129EBF49C108}"/>
              </a:ext>
            </a:extLst>
          </p:cNvPr>
          <p:cNvSpPr/>
          <p:nvPr/>
        </p:nvSpPr>
        <p:spPr>
          <a:xfrm rot="10800000" flipH="1">
            <a:off x="5312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23911806-F520-40B0-34AB-121882827061}"/>
              </a:ext>
            </a:extLst>
          </p:cNvPr>
          <p:cNvSpPr/>
          <p:nvPr/>
        </p:nvSpPr>
        <p:spPr>
          <a:xfrm rot="10800000">
            <a:off x="738593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A69EA64-C73B-4602-B61E-DB3C68D0E4DC}"/>
              </a:ext>
            </a:extLst>
          </p:cNvPr>
          <p:cNvSpPr/>
          <p:nvPr/>
        </p:nvSpPr>
        <p:spPr>
          <a:xfrm rot="10800000" flipH="1">
            <a:off x="360115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C5C467CD-934F-5781-DE3D-1D27D86988AA}"/>
              </a:ext>
            </a:extLst>
          </p:cNvPr>
          <p:cNvSpPr/>
          <p:nvPr/>
        </p:nvSpPr>
        <p:spPr>
          <a:xfrm rot="10800000">
            <a:off x="7390770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3801B631-6CEF-DD22-BD79-1796819C195D}"/>
              </a:ext>
            </a:extLst>
          </p:cNvPr>
          <p:cNvSpPr/>
          <p:nvPr/>
        </p:nvSpPr>
        <p:spPr>
          <a:xfrm rot="10800000" flipH="1">
            <a:off x="360115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93AB1FB4-D862-96E9-29D7-88AD43E3D6C1}"/>
              </a:ext>
            </a:extLst>
          </p:cNvPr>
          <p:cNvSpPr/>
          <p:nvPr/>
        </p:nvSpPr>
        <p:spPr>
          <a:xfrm rot="10800000" flipH="1">
            <a:off x="3601152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1EACFD-647A-08E7-6ACB-EF784667813E}"/>
              </a:ext>
            </a:extLst>
          </p:cNvPr>
          <p:cNvSpPr txBox="1"/>
          <p:nvPr/>
        </p:nvSpPr>
        <p:spPr>
          <a:xfrm>
            <a:off x="2084440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G14822: ATP-dependent RNA helicase DDX19A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51A0F6-7F41-AB66-0034-6833749CAC30}"/>
              </a:ext>
            </a:extLst>
          </p:cNvPr>
          <p:cNvSpPr txBox="1"/>
          <p:nvPr/>
        </p:nvSpPr>
        <p:spPr>
          <a:xfrm>
            <a:off x="5948452" y="16682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g14824??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CD286A6-7700-905B-B88F-E18E210882B5}"/>
              </a:ext>
            </a:extLst>
          </p:cNvPr>
          <p:cNvSpPr txBox="1"/>
          <p:nvPr/>
        </p:nvSpPr>
        <p:spPr>
          <a:xfrm>
            <a:off x="5142117" y="322462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A93427-871A-A57B-84F5-93081A671CA2}"/>
              </a:ext>
            </a:extLst>
          </p:cNvPr>
          <p:cNvSpPr txBox="1"/>
          <p:nvPr/>
        </p:nvSpPr>
        <p:spPr>
          <a:xfrm>
            <a:off x="5187766" y="5034095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126F4A2-C043-FF23-E6A3-0006CC9811BC}"/>
              </a:ext>
            </a:extLst>
          </p:cNvPr>
          <p:cNvSpPr/>
          <p:nvPr/>
        </p:nvSpPr>
        <p:spPr>
          <a:xfrm rot="10800000">
            <a:off x="612055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064C2A-B236-A9D8-C273-F9A237A0A532}"/>
              </a:ext>
            </a:extLst>
          </p:cNvPr>
          <p:cNvSpPr txBox="1"/>
          <p:nvPr/>
        </p:nvSpPr>
        <p:spPr>
          <a:xfrm>
            <a:off x="7305368" y="2469907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G14825: cytidine deaminase b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F3F1BE-7CEF-B607-4DCA-7B89CBAFD9AB}"/>
              </a:ext>
            </a:extLst>
          </p:cNvPr>
          <p:cNvSpPr txBox="1"/>
          <p:nvPr/>
        </p:nvSpPr>
        <p:spPr>
          <a:xfrm>
            <a:off x="4094968" y="4107815"/>
            <a:ext cx="2463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Jg14659: calcium/calmodulin-dependent protein kinase II inhibitor 2-like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8B5724-7336-59D5-0F7A-7AAA49012C13}"/>
              </a:ext>
            </a:extLst>
          </p:cNvPr>
          <p:cNvSpPr txBox="1"/>
          <p:nvPr/>
        </p:nvSpPr>
        <p:spPr>
          <a:xfrm>
            <a:off x="1622323" y="4107815"/>
            <a:ext cx="293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Jg14660: ATP-dependent RNA helicase DDX19A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FA9520-2B79-D1AD-57A6-9A547A6F8867}"/>
              </a:ext>
            </a:extLst>
          </p:cNvPr>
          <p:cNvSpPr txBox="1"/>
          <p:nvPr/>
        </p:nvSpPr>
        <p:spPr>
          <a:xfrm>
            <a:off x="3298194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G7774: ATP-dependent RNA helicase DDX19A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7A46A8E-FAA3-A484-F126-37ED8DAE6DEF}"/>
              </a:ext>
            </a:extLst>
          </p:cNvPr>
          <p:cNvSpPr txBox="1"/>
          <p:nvPr/>
        </p:nvSpPr>
        <p:spPr>
          <a:xfrm>
            <a:off x="7385929" y="6119143"/>
            <a:ext cx="2701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G7771: cytidine deaminase b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BCE7C5B-FE11-159C-AEF1-709799E6D0F5}"/>
              </a:ext>
            </a:extLst>
          </p:cNvPr>
          <p:cNvSpPr txBox="1"/>
          <p:nvPr/>
        </p:nvSpPr>
        <p:spPr>
          <a:xfrm>
            <a:off x="6086104" y="3222506"/>
            <a:ext cx="209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Jg14657, yes?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4A8F7D4A-293D-2F3C-7E3A-C2EB338655DC}"/>
              </a:ext>
            </a:extLst>
          </p:cNvPr>
          <p:cNvSpPr/>
          <p:nvPr/>
        </p:nvSpPr>
        <p:spPr>
          <a:xfrm rot="10800000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6851FF3D-6150-CA1C-0EBE-1C529A321E2D}"/>
              </a:ext>
            </a:extLst>
          </p:cNvPr>
          <p:cNvSpPr/>
          <p:nvPr/>
        </p:nvSpPr>
        <p:spPr>
          <a:xfrm rot="10800000">
            <a:off x="6073035" y="558423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63A4BC2-68E6-852C-95B1-D11E0690D96B}"/>
              </a:ext>
            </a:extLst>
          </p:cNvPr>
          <p:cNvSpPr txBox="1"/>
          <p:nvPr/>
        </p:nvSpPr>
        <p:spPr>
          <a:xfrm>
            <a:off x="6194925" y="4999595"/>
            <a:ext cx="5224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g7772: “trypsin-like”  or “uncharacterized protein LOC114557321”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C3E300E-06E1-FBE1-35CC-8A73A4600A17}"/>
              </a:ext>
            </a:extLst>
          </p:cNvPr>
          <p:cNvSpPr txBox="1"/>
          <p:nvPr/>
        </p:nvSpPr>
        <p:spPr>
          <a:xfrm>
            <a:off x="7256117" y="4080443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Jg14656: cytidine deaminase b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16794F1-215D-894B-64FB-52583FC178D1}"/>
              </a:ext>
            </a:extLst>
          </p:cNvPr>
          <p:cNvSpPr txBox="1"/>
          <p:nvPr/>
        </p:nvSpPr>
        <p:spPr>
          <a:xfrm>
            <a:off x="1294551" y="1939143"/>
            <a:ext cx="1448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</p:spTree>
    <p:extLst>
      <p:ext uri="{BB962C8B-B14F-4D97-AF65-F5344CB8AC3E}">
        <p14:creationId xmlns:p14="http://schemas.microsoft.com/office/powerpoint/2010/main" val="166878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F07CA-55A7-C690-4E4B-4BB53CC5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53D1467-38CB-8F7F-7366-10007FB92E38}"/>
              </a:ext>
            </a:extLst>
          </p:cNvPr>
          <p:cNvCxnSpPr>
            <a:cxnSpLocks/>
          </p:cNvCxnSpPr>
          <p:nvPr/>
        </p:nvCxnSpPr>
        <p:spPr>
          <a:xfrm>
            <a:off x="2037731" y="375021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26CD0F9-17E1-0941-B48C-540D4E7C03CE}"/>
              </a:ext>
            </a:extLst>
          </p:cNvPr>
          <p:cNvCxnSpPr>
            <a:cxnSpLocks/>
          </p:cNvCxnSpPr>
          <p:nvPr/>
        </p:nvCxnSpPr>
        <p:spPr>
          <a:xfrm>
            <a:off x="2037731" y="557189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D99D88-5FBF-5E00-C853-26A7D3D45C77}"/>
              </a:ext>
            </a:extLst>
          </p:cNvPr>
          <p:cNvSpPr txBox="1"/>
          <p:nvPr/>
        </p:nvSpPr>
        <p:spPr>
          <a:xfrm>
            <a:off x="334294" y="151998"/>
            <a:ext cx="10756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Trypsinogen-continue: prss1, prss2, prss1-like array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74A514-796A-BA9A-63BC-669EBC380919}"/>
              </a:ext>
            </a:extLst>
          </p:cNvPr>
          <p:cNvCxnSpPr>
            <a:cxnSpLocks/>
          </p:cNvCxnSpPr>
          <p:nvPr/>
        </p:nvCxnSpPr>
        <p:spPr>
          <a:xfrm>
            <a:off x="2037731" y="2233304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9B437002-5753-194A-09F4-3208D7B33E18}"/>
              </a:ext>
            </a:extLst>
          </p:cNvPr>
          <p:cNvSpPr/>
          <p:nvPr/>
        </p:nvSpPr>
        <p:spPr>
          <a:xfrm rot="10800000" flipH="1">
            <a:off x="3742053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B87E209-0446-3676-073F-C4DFC6490CF3}"/>
              </a:ext>
            </a:extLst>
          </p:cNvPr>
          <p:cNvSpPr/>
          <p:nvPr/>
        </p:nvSpPr>
        <p:spPr>
          <a:xfrm rot="10800000">
            <a:off x="8592586" y="20486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4CF7A2F9-599F-048A-786E-853CB079533A}"/>
              </a:ext>
            </a:extLst>
          </p:cNvPr>
          <p:cNvSpPr/>
          <p:nvPr/>
        </p:nvSpPr>
        <p:spPr>
          <a:xfrm rot="10800000">
            <a:off x="2622035" y="20486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68BAD398-42DF-F041-D687-687DF741A677}"/>
              </a:ext>
            </a:extLst>
          </p:cNvPr>
          <p:cNvSpPr/>
          <p:nvPr/>
        </p:nvSpPr>
        <p:spPr>
          <a:xfrm rot="10800000">
            <a:off x="3666605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D33914C-5ED1-9FAE-7EC1-4FC837BF37F2}"/>
              </a:ext>
            </a:extLst>
          </p:cNvPr>
          <p:cNvSpPr/>
          <p:nvPr/>
        </p:nvSpPr>
        <p:spPr>
          <a:xfrm rot="10800000">
            <a:off x="8868503" y="356555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D0C5449-02C4-5874-8579-E4481D516D0F}"/>
              </a:ext>
            </a:extLst>
          </p:cNvPr>
          <p:cNvSpPr/>
          <p:nvPr/>
        </p:nvSpPr>
        <p:spPr>
          <a:xfrm rot="10800000">
            <a:off x="2651491" y="3565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5E279930-358E-3DE0-7097-A9C0BC19BC96}"/>
              </a:ext>
            </a:extLst>
          </p:cNvPr>
          <p:cNvSpPr/>
          <p:nvPr/>
        </p:nvSpPr>
        <p:spPr>
          <a:xfrm rot="10800000">
            <a:off x="5373719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19855A06-3888-E971-8C09-A2232A848808}"/>
              </a:ext>
            </a:extLst>
          </p:cNvPr>
          <p:cNvSpPr/>
          <p:nvPr/>
        </p:nvSpPr>
        <p:spPr>
          <a:xfrm rot="10800000">
            <a:off x="8944635" y="53872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27A72C96-A454-6511-8F83-7E3062C48B37}"/>
              </a:ext>
            </a:extLst>
          </p:cNvPr>
          <p:cNvSpPr/>
          <p:nvPr/>
        </p:nvSpPr>
        <p:spPr>
          <a:xfrm rot="10800000">
            <a:off x="2695532" y="53872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35E7AB-F596-E06C-E2F8-03F3CAF60BC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7FF4FB-86F7-CC45-A618-FC14103C0D8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E85A30-116C-AA7D-4088-B8E5EECCFCA7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9AE66DB-AA4F-2E8D-1567-E4C191B4E3A5}"/>
              </a:ext>
            </a:extLst>
          </p:cNvPr>
          <p:cNvSpPr/>
          <p:nvPr/>
        </p:nvSpPr>
        <p:spPr>
          <a:xfrm rot="10800000">
            <a:off x="6266448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6D5E8CE-0D75-A73D-9760-9474D8E3DA95}"/>
              </a:ext>
            </a:extLst>
          </p:cNvPr>
          <p:cNvSpPr/>
          <p:nvPr/>
        </p:nvSpPr>
        <p:spPr>
          <a:xfrm rot="10800000">
            <a:off x="7159177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BD2FB3-8865-9544-0278-898F64B69681}"/>
              </a:ext>
            </a:extLst>
          </p:cNvPr>
          <p:cNvSpPr txBox="1"/>
          <p:nvPr/>
        </p:nvSpPr>
        <p:spPr>
          <a:xfrm>
            <a:off x="3494250" y="1615482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6A0D80-EBD7-67C5-9BFE-48D6E8C8E062}"/>
              </a:ext>
            </a:extLst>
          </p:cNvPr>
          <p:cNvSpPr txBox="1"/>
          <p:nvPr/>
        </p:nvSpPr>
        <p:spPr>
          <a:xfrm>
            <a:off x="4069884" y="127319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56C6398-CDD7-D2C4-6BBB-17A81FB65678}"/>
              </a:ext>
            </a:extLst>
          </p:cNvPr>
          <p:cNvSpPr txBox="1"/>
          <p:nvPr/>
        </p:nvSpPr>
        <p:spPr>
          <a:xfrm>
            <a:off x="4658355" y="163321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E1A711-2780-0443-E4AE-22078265B6C7}"/>
              </a:ext>
            </a:extLst>
          </p:cNvPr>
          <p:cNvSpPr txBox="1"/>
          <p:nvPr/>
        </p:nvSpPr>
        <p:spPr>
          <a:xfrm>
            <a:off x="5246826" y="123728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D6249C-25E0-AA58-59AA-05AFB5B60631}"/>
              </a:ext>
            </a:extLst>
          </p:cNvPr>
          <p:cNvSpPr txBox="1"/>
          <p:nvPr/>
        </p:nvSpPr>
        <p:spPr>
          <a:xfrm>
            <a:off x="5835297" y="157287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8445F46-3D06-BAEC-5E57-C7A272B41476}"/>
              </a:ext>
            </a:extLst>
          </p:cNvPr>
          <p:cNvSpPr txBox="1"/>
          <p:nvPr/>
        </p:nvSpPr>
        <p:spPr>
          <a:xfrm>
            <a:off x="6423768" y="117935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7A9F13E-7F2F-6552-6D67-57F22A720449}"/>
              </a:ext>
            </a:extLst>
          </p:cNvPr>
          <p:cNvSpPr txBox="1"/>
          <p:nvPr/>
        </p:nvSpPr>
        <p:spPr>
          <a:xfrm>
            <a:off x="7012239" y="151167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449CFEB-9CF7-96D6-DC65-AD54D2D7B440}"/>
              </a:ext>
            </a:extLst>
          </p:cNvPr>
          <p:cNvSpPr txBox="1"/>
          <p:nvPr/>
        </p:nvSpPr>
        <p:spPr>
          <a:xfrm>
            <a:off x="7600710" y="112879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D6495C5F-A502-2A7B-2186-0743F3D7DFB5}"/>
              </a:ext>
            </a:extLst>
          </p:cNvPr>
          <p:cNvSpPr/>
          <p:nvPr/>
        </p:nvSpPr>
        <p:spPr>
          <a:xfrm rot="10800000">
            <a:off x="4316162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CC764BBA-0166-F59D-9C7A-40CC3D7B049F}"/>
              </a:ext>
            </a:extLst>
          </p:cNvPr>
          <p:cNvSpPr/>
          <p:nvPr/>
        </p:nvSpPr>
        <p:spPr>
          <a:xfrm rot="10800000" flipH="1">
            <a:off x="4890271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7118961-CCE7-540B-F1A3-04497663681C}"/>
              </a:ext>
            </a:extLst>
          </p:cNvPr>
          <p:cNvSpPr/>
          <p:nvPr/>
        </p:nvSpPr>
        <p:spPr>
          <a:xfrm rot="10800000">
            <a:off x="5464380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D091ED84-AC02-1DBB-18DE-7E1260D49B1E}"/>
              </a:ext>
            </a:extLst>
          </p:cNvPr>
          <p:cNvSpPr/>
          <p:nvPr/>
        </p:nvSpPr>
        <p:spPr>
          <a:xfrm rot="10800000" flipH="1">
            <a:off x="6038489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D06219B-939C-A1D0-7C42-50B5766C71D7}"/>
              </a:ext>
            </a:extLst>
          </p:cNvPr>
          <p:cNvSpPr/>
          <p:nvPr/>
        </p:nvSpPr>
        <p:spPr>
          <a:xfrm rot="10800000">
            <a:off x="6612598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DEB5D73A-D195-2C33-ED2A-6DE7724E92ED}"/>
              </a:ext>
            </a:extLst>
          </p:cNvPr>
          <p:cNvSpPr/>
          <p:nvPr/>
        </p:nvSpPr>
        <p:spPr>
          <a:xfrm rot="10800000">
            <a:off x="7186707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B848F522-31B8-0048-4B60-9B969102F982}"/>
              </a:ext>
            </a:extLst>
          </p:cNvPr>
          <p:cNvSpPr/>
          <p:nvPr/>
        </p:nvSpPr>
        <p:spPr>
          <a:xfrm rot="10800000">
            <a:off x="7760815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F76D82-D251-E6B0-E9A3-54B010BD4EB6}"/>
              </a:ext>
            </a:extLst>
          </p:cNvPr>
          <p:cNvSpPr txBox="1"/>
          <p:nvPr/>
        </p:nvSpPr>
        <p:spPr>
          <a:xfrm>
            <a:off x="8592586" y="2469907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G5805: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43F9819-A405-00B0-CCAB-7578634ABAE5}"/>
              </a:ext>
            </a:extLst>
          </p:cNvPr>
          <p:cNvSpPr txBox="1"/>
          <p:nvPr/>
        </p:nvSpPr>
        <p:spPr>
          <a:xfrm>
            <a:off x="8762189" y="423008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Jg7059: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B17269-E69C-A2A1-011B-650D4554D618}"/>
              </a:ext>
            </a:extLst>
          </p:cNvPr>
          <p:cNvSpPr txBox="1"/>
          <p:nvPr/>
        </p:nvSpPr>
        <p:spPr>
          <a:xfrm>
            <a:off x="2464438" y="248130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G5796: E3 ubiquitin-protein ligase CBL-C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57B4FAC-77FD-C1A6-86AA-819C7EBDB861}"/>
              </a:ext>
            </a:extLst>
          </p:cNvPr>
          <p:cNvSpPr txBox="1"/>
          <p:nvPr/>
        </p:nvSpPr>
        <p:spPr>
          <a:xfrm>
            <a:off x="2607368" y="4086234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jg7054: E3 ubiquitin-protein ligase CBL-C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4F2B0C2-8458-11FD-F995-EB61855E2246}"/>
              </a:ext>
            </a:extLst>
          </p:cNvPr>
          <p:cNvSpPr txBox="1"/>
          <p:nvPr/>
        </p:nvSpPr>
        <p:spPr>
          <a:xfrm>
            <a:off x="2560327" y="588879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g4997: E3 ubiquitin-protein ligase CBL-C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B4EF36-FD2A-E962-4045-0E9B47E61485}"/>
              </a:ext>
            </a:extLst>
          </p:cNvPr>
          <p:cNvSpPr txBox="1"/>
          <p:nvPr/>
        </p:nvSpPr>
        <p:spPr>
          <a:xfrm>
            <a:off x="8858030" y="599395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G4990: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314CEE85-DD9E-6E06-10DC-2025A7A3251B}"/>
              </a:ext>
            </a:extLst>
          </p:cNvPr>
          <p:cNvSpPr/>
          <p:nvPr/>
        </p:nvSpPr>
        <p:spPr>
          <a:xfrm rot="10800000">
            <a:off x="43384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ED5AA123-C917-DE1D-A616-41222792DDE7}"/>
              </a:ext>
            </a:extLst>
          </p:cNvPr>
          <p:cNvSpPr/>
          <p:nvPr/>
        </p:nvSpPr>
        <p:spPr>
          <a:xfrm rot="10800000">
            <a:off x="49423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FDE1E73E-DCDD-E14F-7923-591326D2802A}"/>
              </a:ext>
            </a:extLst>
          </p:cNvPr>
          <p:cNvSpPr/>
          <p:nvPr/>
        </p:nvSpPr>
        <p:spPr>
          <a:xfrm rot="10800000">
            <a:off x="5568774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F585D43-D0AF-A0EF-902C-51749ABCA851}"/>
              </a:ext>
            </a:extLst>
          </p:cNvPr>
          <p:cNvSpPr txBox="1"/>
          <p:nvPr/>
        </p:nvSpPr>
        <p:spPr>
          <a:xfrm>
            <a:off x="3615381" y="3227095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AAC3E4C-6E06-59B3-2E6A-4499C5187CE4}"/>
              </a:ext>
            </a:extLst>
          </p:cNvPr>
          <p:cNvSpPr txBox="1"/>
          <p:nvPr/>
        </p:nvSpPr>
        <p:spPr>
          <a:xfrm>
            <a:off x="4121198" y="2990392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4333B04-251B-E486-BF3E-B9F65D32FE20}"/>
              </a:ext>
            </a:extLst>
          </p:cNvPr>
          <p:cNvSpPr txBox="1"/>
          <p:nvPr/>
        </p:nvSpPr>
        <p:spPr>
          <a:xfrm>
            <a:off x="4778352" y="3264010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E6C216-FD8C-7FE3-1674-0C4780FA781E}"/>
              </a:ext>
            </a:extLst>
          </p:cNvPr>
          <p:cNvSpPr txBox="1"/>
          <p:nvPr/>
        </p:nvSpPr>
        <p:spPr>
          <a:xfrm>
            <a:off x="5398466" y="2978534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E5CF4FE8-CAB9-95FF-A14F-C172C52478F8}"/>
              </a:ext>
            </a:extLst>
          </p:cNvPr>
          <p:cNvSpPr/>
          <p:nvPr/>
        </p:nvSpPr>
        <p:spPr>
          <a:xfrm rot="10800000">
            <a:off x="4480990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FCBF5FC2-DC64-FE08-FFCE-D7BBE64EFACB}"/>
              </a:ext>
            </a:extLst>
          </p:cNvPr>
          <p:cNvSpPr/>
          <p:nvPr/>
        </p:nvSpPr>
        <p:spPr>
          <a:xfrm rot="10800000">
            <a:off x="8051906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A545AE60-F026-B087-49F2-B77134432E14}"/>
              </a:ext>
            </a:extLst>
          </p:cNvPr>
          <p:cNvSpPr/>
          <p:nvPr/>
        </p:nvSpPr>
        <p:spPr>
          <a:xfrm rot="10800000">
            <a:off x="3588261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3C25B7-64CB-5411-E575-88799BD8CBD8}"/>
              </a:ext>
            </a:extLst>
          </p:cNvPr>
          <p:cNvSpPr txBox="1"/>
          <p:nvPr/>
        </p:nvSpPr>
        <p:spPr>
          <a:xfrm>
            <a:off x="3506039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7388C-CB5F-E36E-8BB4-1438D331C7DB}"/>
              </a:ext>
            </a:extLst>
          </p:cNvPr>
          <p:cNvSpPr txBox="1"/>
          <p:nvPr/>
        </p:nvSpPr>
        <p:spPr>
          <a:xfrm>
            <a:off x="4363555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040A25-108C-0762-5D70-E31E5B7F5D44}"/>
              </a:ext>
            </a:extLst>
          </p:cNvPr>
          <p:cNvSpPr txBox="1"/>
          <p:nvPr/>
        </p:nvSpPr>
        <p:spPr>
          <a:xfrm>
            <a:off x="5221071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6EB8CB5-8194-FBE7-2F80-D03C993205F5}"/>
              </a:ext>
            </a:extLst>
          </p:cNvPr>
          <p:cNvSpPr txBox="1"/>
          <p:nvPr/>
        </p:nvSpPr>
        <p:spPr>
          <a:xfrm>
            <a:off x="607858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3F37C40-AA4E-A488-8625-AAD46E2DF738}"/>
              </a:ext>
            </a:extLst>
          </p:cNvPr>
          <p:cNvSpPr txBox="1"/>
          <p:nvPr/>
        </p:nvSpPr>
        <p:spPr>
          <a:xfrm>
            <a:off x="6936103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80B44E-83CB-E3A4-413F-21A568A81D3B}"/>
              </a:ext>
            </a:extLst>
          </p:cNvPr>
          <p:cNvSpPr txBox="1"/>
          <p:nvPr/>
        </p:nvSpPr>
        <p:spPr>
          <a:xfrm>
            <a:off x="779361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FCA69B21-53AD-4C5C-509C-CC80DD59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641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圖表 的圖片&#10;&#10;AI 產生的內容可能不正確。">
            <a:extLst>
              <a:ext uri="{FF2B5EF4-FFF2-40B4-BE49-F238E27FC236}">
                <a16:creationId xmlns:a16="http://schemas.microsoft.com/office/drawing/2014/main" id="{F592F6DB-581E-F528-59D1-049C49FB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484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A33B3E-EA3B-C962-51F8-DD95B5842D40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trypsinogen-like protein 3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487022-C5CE-D5ED-24B2-6802F33EFC95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A956EC-D3C0-91CC-32D5-E76052110A4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F2B207-5D98-8601-367F-D187A0A7059D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2740008-D604-BBBF-7E9A-07FF8EDE6561}"/>
              </a:ext>
            </a:extLst>
          </p:cNvPr>
          <p:cNvCxnSpPr>
            <a:cxnSpLocks/>
          </p:cNvCxnSpPr>
          <p:nvPr/>
        </p:nvCxnSpPr>
        <p:spPr>
          <a:xfrm>
            <a:off x="835741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95A6337-A6E2-226E-1B70-04CDC1EA702D}"/>
              </a:ext>
            </a:extLst>
          </p:cNvPr>
          <p:cNvSpPr/>
          <p:nvPr/>
        </p:nvSpPr>
        <p:spPr>
          <a:xfrm rot="10800000" flipH="1">
            <a:off x="2792362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2A4D03A-AEBA-4E71-55D6-4E69BDA2269B}"/>
              </a:ext>
            </a:extLst>
          </p:cNvPr>
          <p:cNvSpPr/>
          <p:nvPr/>
        </p:nvSpPr>
        <p:spPr>
          <a:xfrm rot="10800000" flipH="1">
            <a:off x="3648459" y="3811104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0F91B9-7270-69BC-4E77-3FA460488087}"/>
              </a:ext>
            </a:extLst>
          </p:cNvPr>
          <p:cNvSpPr txBox="1"/>
          <p:nvPr/>
        </p:nvSpPr>
        <p:spPr>
          <a:xfrm>
            <a:off x="2618731" y="3461441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jg7043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0A1205B-BF80-F3F0-8C6D-6C764BB3FE72}"/>
              </a:ext>
            </a:extLst>
          </p:cNvPr>
          <p:cNvCxnSpPr>
            <a:cxnSpLocks/>
          </p:cNvCxnSpPr>
          <p:nvPr/>
        </p:nvCxnSpPr>
        <p:spPr>
          <a:xfrm>
            <a:off x="95099" y="5887756"/>
            <a:ext cx="400495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8B9D3671-D737-BA60-B1F1-0EE6C078D530}"/>
              </a:ext>
            </a:extLst>
          </p:cNvPr>
          <p:cNvSpPr/>
          <p:nvPr/>
        </p:nvSpPr>
        <p:spPr>
          <a:xfrm rot="10800000" flipH="1">
            <a:off x="2110096" y="5705992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D84EFF38-7412-A33B-9CFC-52849D282020}"/>
              </a:ext>
            </a:extLst>
          </p:cNvPr>
          <p:cNvSpPr/>
          <p:nvPr/>
        </p:nvSpPr>
        <p:spPr>
          <a:xfrm rot="10800000" flipH="1">
            <a:off x="2966193" y="569325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F9DE3D-A58F-4889-41FC-BED1C667AA0F}"/>
              </a:ext>
            </a:extLst>
          </p:cNvPr>
          <p:cNvSpPr txBox="1"/>
          <p:nvPr/>
        </p:nvSpPr>
        <p:spPr>
          <a:xfrm>
            <a:off x="1936465" y="5343594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g5006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3310CF-F112-82F1-08E8-BB706115BEEB}"/>
              </a:ext>
            </a:extLst>
          </p:cNvPr>
          <p:cNvSpPr txBox="1"/>
          <p:nvPr/>
        </p:nvSpPr>
        <p:spPr>
          <a:xfrm>
            <a:off x="174375" y="4238055"/>
            <a:ext cx="1624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Jg7041:40S ribosomal protein S19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118020-8ADF-E238-5AC7-DDCBA300FD4D}"/>
              </a:ext>
            </a:extLst>
          </p:cNvPr>
          <p:cNvSpPr txBox="1"/>
          <p:nvPr/>
        </p:nvSpPr>
        <p:spPr>
          <a:xfrm>
            <a:off x="2927408" y="6145516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G5005: apolipoprotein C-II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EEADD2-7B88-1D32-1E16-36F63257139C}"/>
              </a:ext>
            </a:extLst>
          </p:cNvPr>
          <p:cNvCxnSpPr>
            <a:cxnSpLocks/>
          </p:cNvCxnSpPr>
          <p:nvPr/>
        </p:nvCxnSpPr>
        <p:spPr>
          <a:xfrm>
            <a:off x="174375" y="2345918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5D7DEB6-82E5-7624-63BC-CDF079F9F09D}"/>
              </a:ext>
            </a:extLst>
          </p:cNvPr>
          <p:cNvSpPr/>
          <p:nvPr/>
        </p:nvSpPr>
        <p:spPr>
          <a:xfrm rot="10800000" flipH="1">
            <a:off x="3263930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030864-32BB-76A5-1676-45DCF220A3CC}"/>
              </a:ext>
            </a:extLst>
          </p:cNvPr>
          <p:cNvSpPr txBox="1"/>
          <p:nvPr/>
        </p:nvSpPr>
        <p:spPr>
          <a:xfrm>
            <a:off x="3407977" y="2539552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G5788: apolipoprotein C-II</a:t>
            </a:r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B117D62-A30C-BAB0-AC30-B060BDB82A06}"/>
              </a:ext>
            </a:extLst>
          </p:cNvPr>
          <p:cNvSpPr/>
          <p:nvPr/>
        </p:nvSpPr>
        <p:spPr>
          <a:xfrm rot="10800000">
            <a:off x="1506675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42F508-3381-7AE5-DBB6-90A7D51DB8F4}"/>
              </a:ext>
            </a:extLst>
          </p:cNvPr>
          <p:cNvSpPr txBox="1"/>
          <p:nvPr/>
        </p:nvSpPr>
        <p:spPr>
          <a:xfrm>
            <a:off x="1301804" y="171472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G5787: basal cell adhesion molecule-like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C40A9A57-A90D-4DF9-1F5E-60BF1F26950C}"/>
              </a:ext>
            </a:extLst>
          </p:cNvPr>
          <p:cNvSpPr/>
          <p:nvPr/>
        </p:nvSpPr>
        <p:spPr>
          <a:xfrm rot="10800000">
            <a:off x="635712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5149F3D-2CC2-26D4-4FBE-262FF27F1322}"/>
              </a:ext>
            </a:extLst>
          </p:cNvPr>
          <p:cNvSpPr txBox="1"/>
          <p:nvPr/>
        </p:nvSpPr>
        <p:spPr>
          <a:xfrm>
            <a:off x="342941" y="2569916"/>
            <a:ext cx="1879149" cy="52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G5786: 40S ribosomal protein S19</a:t>
            </a: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E3A8829-B242-15F8-9214-ECBD46C508A7}"/>
              </a:ext>
            </a:extLst>
          </p:cNvPr>
          <p:cNvSpPr/>
          <p:nvPr/>
        </p:nvSpPr>
        <p:spPr>
          <a:xfrm rot="10800000">
            <a:off x="1118491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8128AC02-CF41-D04D-3463-62135A07F0E2}"/>
              </a:ext>
            </a:extLst>
          </p:cNvPr>
          <p:cNvSpPr/>
          <p:nvPr/>
        </p:nvSpPr>
        <p:spPr>
          <a:xfrm rot="10800000">
            <a:off x="307146" y="5724003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9F4FE8A-01E3-8AC0-6196-D832DFB79697}"/>
              </a:ext>
            </a:extLst>
          </p:cNvPr>
          <p:cNvSpPr txBox="1"/>
          <p:nvPr/>
        </p:nvSpPr>
        <p:spPr>
          <a:xfrm>
            <a:off x="179928" y="6183107"/>
            <a:ext cx="1370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G5008: 40S ribosomal protein S19</a:t>
            </a: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1C572AC5-730E-AAEE-148A-D3697D033184}"/>
              </a:ext>
            </a:extLst>
          </p:cNvPr>
          <p:cNvSpPr/>
          <p:nvPr/>
        </p:nvSpPr>
        <p:spPr>
          <a:xfrm rot="10800000">
            <a:off x="1206461" y="572672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C912F3-D369-09D7-F659-21A65617E933}"/>
              </a:ext>
            </a:extLst>
          </p:cNvPr>
          <p:cNvSpPr txBox="1"/>
          <p:nvPr/>
        </p:nvSpPr>
        <p:spPr>
          <a:xfrm>
            <a:off x="1227931" y="6129942"/>
            <a:ext cx="1738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G5007: basal cell adhesion molecule-like</a:t>
            </a:r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941DE6DF-C5AD-651C-839F-30981F061690}"/>
              </a:ext>
            </a:extLst>
          </p:cNvPr>
          <p:cNvSpPr/>
          <p:nvPr/>
        </p:nvSpPr>
        <p:spPr>
          <a:xfrm rot="10800000">
            <a:off x="1968873" y="380957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6A0FA9-44B2-E679-2CA7-FC33F60CE155}"/>
              </a:ext>
            </a:extLst>
          </p:cNvPr>
          <p:cNvSpPr txBox="1"/>
          <p:nvPr/>
        </p:nvSpPr>
        <p:spPr>
          <a:xfrm>
            <a:off x="1728392" y="4309353"/>
            <a:ext cx="1920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Jg7042: basal cell adhesion molecule-like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F835B68-72DA-2A26-5201-9EF23B35AD92}"/>
              </a:ext>
            </a:extLst>
          </p:cNvPr>
          <p:cNvSpPr txBox="1"/>
          <p:nvPr/>
        </p:nvSpPr>
        <p:spPr>
          <a:xfrm>
            <a:off x="3573421" y="4289878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Jg7044: apolipoprotein C-II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B55BF68-8F59-2CE5-92AB-FBFDA4E471C3}"/>
              </a:ext>
            </a:extLst>
          </p:cNvPr>
          <p:cNvCxnSpPr>
            <a:cxnSpLocks/>
          </p:cNvCxnSpPr>
          <p:nvPr/>
        </p:nvCxnSpPr>
        <p:spPr>
          <a:xfrm>
            <a:off x="5794405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3827EC37-8BAF-A04D-C2AA-0F1BB0E93F8E}"/>
              </a:ext>
            </a:extLst>
          </p:cNvPr>
          <p:cNvSpPr/>
          <p:nvPr/>
        </p:nvSpPr>
        <p:spPr>
          <a:xfrm rot="10800000" flipH="1">
            <a:off x="7751026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6644ED-3ADD-869B-5ABF-543C495DDCF6}"/>
              </a:ext>
            </a:extLst>
          </p:cNvPr>
          <p:cNvSpPr txBox="1"/>
          <p:nvPr/>
        </p:nvSpPr>
        <p:spPr>
          <a:xfrm>
            <a:off x="5848396" y="432555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Jg20005&amp; Jg2006 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6E09944-74A3-8592-7D4D-543B48EBEAE0}"/>
              </a:ext>
            </a:extLst>
          </p:cNvPr>
          <p:cNvSpPr/>
          <p:nvPr/>
        </p:nvSpPr>
        <p:spPr>
          <a:xfrm rot="10800000">
            <a:off x="6077155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0096EC9-6ECE-6A89-568A-CDDE8D4F4A71}"/>
              </a:ext>
            </a:extLst>
          </p:cNvPr>
          <p:cNvSpPr txBox="1"/>
          <p:nvPr/>
        </p:nvSpPr>
        <p:spPr>
          <a:xfrm>
            <a:off x="8882726" y="42477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Jg19998: chymotrypsin-like elastase family member 3B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662F1E-48A1-CA80-1A39-8EE56E49DC42}"/>
              </a:ext>
            </a:extLst>
          </p:cNvPr>
          <p:cNvSpPr txBox="1"/>
          <p:nvPr/>
        </p:nvSpPr>
        <p:spPr>
          <a:xfrm>
            <a:off x="7618825" y="3412066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jg19999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B60EA5D-3877-D0F6-A319-DA924FE45CC5}"/>
              </a:ext>
            </a:extLst>
          </p:cNvPr>
          <p:cNvSpPr/>
          <p:nvPr/>
        </p:nvSpPr>
        <p:spPr>
          <a:xfrm rot="10800000">
            <a:off x="8769384" y="383311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3EB07F1-2FAB-C718-8294-AEB54506BD75}"/>
              </a:ext>
            </a:extLst>
          </p:cNvPr>
          <p:cNvCxnSpPr>
            <a:cxnSpLocks/>
          </p:cNvCxnSpPr>
          <p:nvPr/>
        </p:nvCxnSpPr>
        <p:spPr>
          <a:xfrm>
            <a:off x="5655986" y="2404669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00F4319E-E597-D5DF-856A-6A090C4AC846}"/>
              </a:ext>
            </a:extLst>
          </p:cNvPr>
          <p:cNvSpPr/>
          <p:nvPr/>
        </p:nvSpPr>
        <p:spPr>
          <a:xfrm rot="10800000">
            <a:off x="8921315" y="221576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7912D75-D314-3DAF-9A8D-FEAD614FF128}"/>
              </a:ext>
            </a:extLst>
          </p:cNvPr>
          <p:cNvSpPr txBox="1"/>
          <p:nvPr/>
        </p:nvSpPr>
        <p:spPr>
          <a:xfrm>
            <a:off x="8882726" y="270820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G1150: chymotrypsin-like elastase family member 3B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3CE8F45-9667-006D-A63A-3AFDF764FA92}"/>
              </a:ext>
            </a:extLst>
          </p:cNvPr>
          <p:cNvSpPr txBox="1"/>
          <p:nvPr/>
        </p:nvSpPr>
        <p:spPr>
          <a:xfrm>
            <a:off x="6049722" y="2696001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G1149: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B411292-A302-9319-AAC4-D00762784FD5}"/>
              </a:ext>
            </a:extLst>
          </p:cNvPr>
          <p:cNvCxnSpPr>
            <a:cxnSpLocks/>
          </p:cNvCxnSpPr>
          <p:nvPr/>
        </p:nvCxnSpPr>
        <p:spPr>
          <a:xfrm>
            <a:off x="5686214" y="5848897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689EA74B-7F0C-65CD-F38E-6DACC25C9BD9}"/>
              </a:ext>
            </a:extLst>
          </p:cNvPr>
          <p:cNvSpPr/>
          <p:nvPr/>
        </p:nvSpPr>
        <p:spPr>
          <a:xfrm rot="10800000">
            <a:off x="8951543" y="5659996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816CDA6D-36AA-FB24-57C1-E7B2A365088D}"/>
              </a:ext>
            </a:extLst>
          </p:cNvPr>
          <p:cNvSpPr/>
          <p:nvPr/>
        </p:nvSpPr>
        <p:spPr>
          <a:xfrm rot="10800000">
            <a:off x="6147551" y="565439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DE8C9DA-7CC7-8C87-3BE7-6F72FE014152}"/>
              </a:ext>
            </a:extLst>
          </p:cNvPr>
          <p:cNvSpPr txBox="1"/>
          <p:nvPr/>
        </p:nvSpPr>
        <p:spPr>
          <a:xfrm>
            <a:off x="6079950" y="614022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G2477: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9FE888-DF34-955A-A877-55EF4479F568}"/>
              </a:ext>
            </a:extLst>
          </p:cNvPr>
          <p:cNvSpPr txBox="1"/>
          <p:nvPr/>
        </p:nvSpPr>
        <p:spPr>
          <a:xfrm>
            <a:off x="9000938" y="61355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G2478: chymotrypsin-like elastase family member 3B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E7C2EF3-5D0D-708D-5CC1-65F31579F73B}"/>
              </a:ext>
            </a:extLst>
          </p:cNvPr>
          <p:cNvSpPr/>
          <p:nvPr/>
        </p:nvSpPr>
        <p:spPr>
          <a:xfrm rot="10800000">
            <a:off x="6049722" y="224278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11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61480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68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063028" y="2144990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34273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2984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89166" y="404517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22730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6342736" y="452273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4392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g16524: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8202" y="3347964"/>
            <a:ext cx="44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jg10722: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5A10A095-A39F-0710-2E7E-ADBCBE38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634"/>
            <a:ext cx="12192000" cy="23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D482CF-425B-89FE-F053-45143D24E04E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serine protease 27-like /trypsin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813EAA3E-5150-644A-9ED2-AF81E22D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3" y="1689197"/>
            <a:ext cx="941913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B05B-CF33-E00D-7A83-D349632C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36512D-C76C-06D3-A646-DF995D017CCA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 CTR/CTRL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553DFF-A0C5-B745-0BAA-6256884038C4}"/>
              </a:ext>
            </a:extLst>
          </p:cNvPr>
          <p:cNvCxnSpPr>
            <a:cxnSpLocks/>
          </p:cNvCxnSpPr>
          <p:nvPr/>
        </p:nvCxnSpPr>
        <p:spPr>
          <a:xfrm>
            <a:off x="5958348" y="2300980"/>
            <a:ext cx="56928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8022F18D-F5D9-5D49-7904-86ADD71D8ED8}"/>
              </a:ext>
            </a:extLst>
          </p:cNvPr>
          <p:cNvSpPr/>
          <p:nvPr/>
        </p:nvSpPr>
        <p:spPr>
          <a:xfrm rot="10800000" flipH="1">
            <a:off x="8624904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CC3B51C-B84D-A632-1EB8-A42B35188643}"/>
              </a:ext>
            </a:extLst>
          </p:cNvPr>
          <p:cNvSpPr/>
          <p:nvPr/>
        </p:nvSpPr>
        <p:spPr>
          <a:xfrm rot="10800000">
            <a:off x="10565375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6BB1E67E-D795-47E6-C91B-443DE5BAFA17}"/>
              </a:ext>
            </a:extLst>
          </p:cNvPr>
          <p:cNvSpPr/>
          <p:nvPr/>
        </p:nvSpPr>
        <p:spPr>
          <a:xfrm rot="10800000">
            <a:off x="7760811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89E2DB-047A-7D77-ECC7-D2A6D4BC7932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74A41D-71C8-14EE-2BF2-86F2EA6D6A5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CAE9CD-FB9A-9D2C-5963-61CEC79CD2C4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916642-71B3-79AA-8CE1-1E7F6068ACCE}"/>
              </a:ext>
            </a:extLst>
          </p:cNvPr>
          <p:cNvSpPr txBox="1"/>
          <p:nvPr/>
        </p:nvSpPr>
        <p:spPr>
          <a:xfrm>
            <a:off x="3764081" y="651993"/>
            <a:ext cx="1572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PC</a:t>
            </a:r>
          </a:p>
          <a:p>
            <a:r>
              <a:rPr lang="en-US" altLang="zh-TW" sz="1600" dirty="0"/>
              <a:t>g6187.t1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g5515.t1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g5516.t1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B10081-AD24-F693-F86E-972A00BECA86}"/>
              </a:ext>
            </a:extLst>
          </p:cNvPr>
          <p:cNvCxnSpPr>
            <a:cxnSpLocks/>
          </p:cNvCxnSpPr>
          <p:nvPr/>
        </p:nvCxnSpPr>
        <p:spPr>
          <a:xfrm flipH="1">
            <a:off x="1209368" y="2300980"/>
            <a:ext cx="384932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5A7F930-07C7-69A6-0B6B-B7C4BD4226F5}"/>
              </a:ext>
            </a:extLst>
          </p:cNvPr>
          <p:cNvSpPr/>
          <p:nvPr/>
        </p:nvSpPr>
        <p:spPr>
          <a:xfrm rot="10800000" flipH="1" flipV="1">
            <a:off x="3212247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94D814E0-2E37-7C98-DD84-0B07759431E6}"/>
              </a:ext>
            </a:extLst>
          </p:cNvPr>
          <p:cNvSpPr/>
          <p:nvPr/>
        </p:nvSpPr>
        <p:spPr>
          <a:xfrm rot="10800000" flipH="1" flipV="1">
            <a:off x="4041670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A3A9EEC2-A70C-A607-1F7E-982A309FB0D4}"/>
              </a:ext>
            </a:extLst>
          </p:cNvPr>
          <p:cNvSpPr/>
          <p:nvPr/>
        </p:nvSpPr>
        <p:spPr>
          <a:xfrm rot="10800000" flipH="1" flipV="1">
            <a:off x="2348154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6A01B02-8025-F97A-8601-1FE194B58C9B}"/>
              </a:ext>
            </a:extLst>
          </p:cNvPr>
          <p:cNvSpPr txBox="1"/>
          <p:nvPr/>
        </p:nvSpPr>
        <p:spPr>
          <a:xfrm>
            <a:off x="2672712" y="1752757"/>
            <a:ext cx="156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G6187: CTRL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D9CFD2C-F842-CEF9-50C5-FC98F59FD8D0}"/>
              </a:ext>
            </a:extLst>
          </p:cNvPr>
          <p:cNvSpPr txBox="1"/>
          <p:nvPr/>
        </p:nvSpPr>
        <p:spPr>
          <a:xfrm>
            <a:off x="141017" y="1705588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D50EC0-5E8E-B7D2-7DE6-696B33B76454}"/>
              </a:ext>
            </a:extLst>
          </p:cNvPr>
          <p:cNvCxnSpPr>
            <a:cxnSpLocks/>
          </p:cNvCxnSpPr>
          <p:nvPr/>
        </p:nvCxnSpPr>
        <p:spPr>
          <a:xfrm flipH="1">
            <a:off x="1032387" y="4145612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F6ACACB1-CB6C-2FF4-9C5D-63CDF8A04AED}"/>
              </a:ext>
            </a:extLst>
          </p:cNvPr>
          <p:cNvSpPr/>
          <p:nvPr/>
        </p:nvSpPr>
        <p:spPr>
          <a:xfrm rot="10800000" flipH="1" flipV="1">
            <a:off x="3067375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5440CEF-0F2D-9A3B-D844-DCC2244E6AFB}"/>
              </a:ext>
            </a:extLst>
          </p:cNvPr>
          <p:cNvSpPr/>
          <p:nvPr/>
        </p:nvSpPr>
        <p:spPr>
          <a:xfrm rot="10800000" flipH="1" flipV="1">
            <a:off x="4041670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86370B-E87A-6C35-8598-BFE910C4A563}"/>
              </a:ext>
            </a:extLst>
          </p:cNvPr>
          <p:cNvSpPr txBox="1"/>
          <p:nvPr/>
        </p:nvSpPr>
        <p:spPr>
          <a:xfrm>
            <a:off x="2938229" y="3499283"/>
            <a:ext cx="177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jg7872: CTRL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49F185F-5456-0A3E-A6ED-728DE0D58155}"/>
              </a:ext>
            </a:extLst>
          </p:cNvPr>
          <p:cNvCxnSpPr>
            <a:cxnSpLocks/>
          </p:cNvCxnSpPr>
          <p:nvPr/>
        </p:nvCxnSpPr>
        <p:spPr>
          <a:xfrm flipH="1">
            <a:off x="1032387" y="590806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0D32B4E-CD85-65A9-CB28-6C854B78D3F5}"/>
              </a:ext>
            </a:extLst>
          </p:cNvPr>
          <p:cNvSpPr/>
          <p:nvPr/>
        </p:nvSpPr>
        <p:spPr>
          <a:xfrm rot="10800000" flipH="1" flipV="1">
            <a:off x="3067375" y="572340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6FF04B03-60E1-F559-75E6-1E007026D85C}"/>
              </a:ext>
            </a:extLst>
          </p:cNvPr>
          <p:cNvSpPr/>
          <p:nvPr/>
        </p:nvSpPr>
        <p:spPr>
          <a:xfrm rot="10800000" flipH="1" flipV="1">
            <a:off x="4041670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115A023-B043-9908-0969-431AA36585D6}"/>
              </a:ext>
            </a:extLst>
          </p:cNvPr>
          <p:cNvSpPr/>
          <p:nvPr/>
        </p:nvSpPr>
        <p:spPr>
          <a:xfrm rot="10800000" flipH="1" flipV="1">
            <a:off x="2203282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281F4EF-B644-8B65-7360-AF6236F80B70}"/>
              </a:ext>
            </a:extLst>
          </p:cNvPr>
          <p:cNvSpPr txBox="1"/>
          <p:nvPr/>
        </p:nvSpPr>
        <p:spPr>
          <a:xfrm>
            <a:off x="2938229" y="5261737"/>
            <a:ext cx="148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G4559: CTRL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D4AC860-797D-EEF9-53A2-CEABA7E9382E}"/>
              </a:ext>
            </a:extLst>
          </p:cNvPr>
          <p:cNvSpPr txBox="1"/>
          <p:nvPr/>
        </p:nvSpPr>
        <p:spPr>
          <a:xfrm>
            <a:off x="1907030" y="253501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G6186: 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9988BAA-4459-2D71-28D2-EEB46CE9E6F6}"/>
              </a:ext>
            </a:extLst>
          </p:cNvPr>
          <p:cNvSpPr txBox="1"/>
          <p:nvPr/>
        </p:nvSpPr>
        <p:spPr>
          <a:xfrm>
            <a:off x="4065739" y="251610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G6188: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2A17375-EAC6-4268-2B41-20F32BC9679F}"/>
              </a:ext>
            </a:extLst>
          </p:cNvPr>
          <p:cNvSpPr txBox="1"/>
          <p:nvPr/>
        </p:nvSpPr>
        <p:spPr>
          <a:xfrm>
            <a:off x="3916255" y="433434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Jg7873: </a:t>
            </a:r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D8FCE9F-879F-28AC-185D-349C5D0BFDD1}"/>
              </a:ext>
            </a:extLst>
          </p:cNvPr>
          <p:cNvSpPr/>
          <p:nvPr/>
        </p:nvSpPr>
        <p:spPr>
          <a:xfrm rot="10800000" flipH="1" flipV="1">
            <a:off x="1306748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FE0C3A1-6366-4BB6-99BD-6B3BED5DC53B}"/>
              </a:ext>
            </a:extLst>
          </p:cNvPr>
          <p:cNvSpPr txBox="1"/>
          <p:nvPr/>
        </p:nvSpPr>
        <p:spPr>
          <a:xfrm>
            <a:off x="641748" y="249398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G6185: 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EB12572-F509-409D-984C-1F301B36E1A7}"/>
              </a:ext>
            </a:extLst>
          </p:cNvPr>
          <p:cNvSpPr txBox="1"/>
          <p:nvPr/>
        </p:nvSpPr>
        <p:spPr>
          <a:xfrm>
            <a:off x="1013869" y="44800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Jg7870: 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AD82409B-8C6A-472E-C738-12A332DAD138}"/>
              </a:ext>
            </a:extLst>
          </p:cNvPr>
          <p:cNvSpPr/>
          <p:nvPr/>
        </p:nvSpPr>
        <p:spPr>
          <a:xfrm rot="10800000" flipH="1" flipV="1">
            <a:off x="1310120" y="398577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32A413EB-5C89-A979-48B8-DF553DABED59}"/>
              </a:ext>
            </a:extLst>
          </p:cNvPr>
          <p:cNvSpPr/>
          <p:nvPr/>
        </p:nvSpPr>
        <p:spPr>
          <a:xfrm rot="10800000" flipH="1" flipV="1">
            <a:off x="1306747" y="57446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200DA33-777B-4D32-CA56-B32712BD576C}"/>
              </a:ext>
            </a:extLst>
          </p:cNvPr>
          <p:cNvSpPr txBox="1"/>
          <p:nvPr/>
        </p:nvSpPr>
        <p:spPr>
          <a:xfrm>
            <a:off x="2197456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G4558: 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9FA4B5A-5944-448E-8E64-5DF0237C2980}"/>
              </a:ext>
            </a:extLst>
          </p:cNvPr>
          <p:cNvSpPr txBox="1"/>
          <p:nvPr/>
        </p:nvSpPr>
        <p:spPr>
          <a:xfrm>
            <a:off x="697864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G4556: 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597106-39BE-B95A-78EC-1FD4B21389CA}"/>
              </a:ext>
            </a:extLst>
          </p:cNvPr>
          <p:cNvSpPr txBox="1"/>
          <p:nvPr/>
        </p:nvSpPr>
        <p:spPr>
          <a:xfrm>
            <a:off x="3916255" y="6277396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G4560: </a:t>
            </a: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471B9D1A-FF77-8284-5258-5638F42EE24C}"/>
              </a:ext>
            </a:extLst>
          </p:cNvPr>
          <p:cNvSpPr/>
          <p:nvPr/>
        </p:nvSpPr>
        <p:spPr>
          <a:xfrm rot="10800000" flipH="1">
            <a:off x="9565122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FD677E1-79A7-8260-809D-F9FD38CFCFD6}"/>
              </a:ext>
            </a:extLst>
          </p:cNvPr>
          <p:cNvSpPr txBox="1"/>
          <p:nvPr/>
        </p:nvSpPr>
        <p:spPr>
          <a:xfrm>
            <a:off x="7796408" y="1705588"/>
            <a:ext cx="1517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G5515: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C0331BC-4E32-8357-26A6-00A53338FE9E}"/>
              </a:ext>
            </a:extLst>
          </p:cNvPr>
          <p:cNvSpPr txBox="1"/>
          <p:nvPr/>
        </p:nvSpPr>
        <p:spPr>
          <a:xfrm>
            <a:off x="9435977" y="1698297"/>
            <a:ext cx="154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G5516: ctrb2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0A460C2-6122-3BF1-4706-F49FAEE30353}"/>
              </a:ext>
            </a:extLst>
          </p:cNvPr>
          <p:cNvSpPr txBox="1"/>
          <p:nvPr/>
        </p:nvSpPr>
        <p:spPr>
          <a:xfrm>
            <a:off x="7578695" y="254777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2086B29-250C-FA84-3800-84720D646126}"/>
              </a:ext>
            </a:extLst>
          </p:cNvPr>
          <p:cNvSpPr txBox="1"/>
          <p:nvPr/>
        </p:nvSpPr>
        <p:spPr>
          <a:xfrm>
            <a:off x="10400730" y="25872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g5517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12321CF-7356-86A4-C189-428659302504}"/>
              </a:ext>
            </a:extLst>
          </p:cNvPr>
          <p:cNvCxnSpPr>
            <a:cxnSpLocks/>
          </p:cNvCxnSpPr>
          <p:nvPr/>
        </p:nvCxnSpPr>
        <p:spPr>
          <a:xfrm>
            <a:off x="5997679" y="4145612"/>
            <a:ext cx="551146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018C1077-4AFB-C665-03DE-3D1735CA5AEE}"/>
              </a:ext>
            </a:extLst>
          </p:cNvPr>
          <p:cNvSpPr/>
          <p:nvPr/>
        </p:nvSpPr>
        <p:spPr>
          <a:xfrm rot="10800000" flipH="1">
            <a:off x="8561480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372C59D9-B4BE-8DEC-C81A-F3736ECA8DD5}"/>
              </a:ext>
            </a:extLst>
          </p:cNvPr>
          <p:cNvSpPr/>
          <p:nvPr/>
        </p:nvSpPr>
        <p:spPr>
          <a:xfrm rot="10800000">
            <a:off x="10501951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1BC820A6-124D-C62F-F91B-0EAEB621AB5C}"/>
              </a:ext>
            </a:extLst>
          </p:cNvPr>
          <p:cNvSpPr/>
          <p:nvPr/>
        </p:nvSpPr>
        <p:spPr>
          <a:xfrm rot="10800000">
            <a:off x="7697387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47F3DDD2-2818-ADDB-7DE8-D1910C4FCC91}"/>
              </a:ext>
            </a:extLst>
          </p:cNvPr>
          <p:cNvSpPr/>
          <p:nvPr/>
        </p:nvSpPr>
        <p:spPr>
          <a:xfrm rot="10800000" flipH="1">
            <a:off x="9501698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12D816-B79E-EE38-DC20-306C09BFE41E}"/>
              </a:ext>
            </a:extLst>
          </p:cNvPr>
          <p:cNvSpPr txBox="1"/>
          <p:nvPr/>
        </p:nvSpPr>
        <p:spPr>
          <a:xfrm>
            <a:off x="7598499" y="3550220"/>
            <a:ext cx="165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Jg29074: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91C7A33-5837-F868-56CF-53A6C68E8FED}"/>
              </a:ext>
            </a:extLst>
          </p:cNvPr>
          <p:cNvSpPr txBox="1"/>
          <p:nvPr/>
        </p:nvSpPr>
        <p:spPr>
          <a:xfrm>
            <a:off x="9372553" y="3542929"/>
            <a:ext cx="18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Jg29075: ctrb2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C38C660-850D-53DB-3D6B-BBD40FB0A90F}"/>
              </a:ext>
            </a:extLst>
          </p:cNvPr>
          <p:cNvSpPr txBox="1"/>
          <p:nvPr/>
        </p:nvSpPr>
        <p:spPr>
          <a:xfrm>
            <a:off x="7805527" y="44616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jg29073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B972EBA-51B3-0D94-1151-8632246E14D3}"/>
              </a:ext>
            </a:extLst>
          </p:cNvPr>
          <p:cNvSpPr txBox="1"/>
          <p:nvPr/>
        </p:nvSpPr>
        <p:spPr>
          <a:xfrm>
            <a:off x="10286486" y="4464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jg29076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3A912F6-808D-E34C-41FC-06D3BED10A81}"/>
              </a:ext>
            </a:extLst>
          </p:cNvPr>
          <p:cNvCxnSpPr>
            <a:cxnSpLocks/>
          </p:cNvCxnSpPr>
          <p:nvPr/>
        </p:nvCxnSpPr>
        <p:spPr>
          <a:xfrm>
            <a:off x="5761910" y="5621690"/>
            <a:ext cx="5889315" cy="937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7DF92143-D7B1-2173-368C-4992BDC5D9B0}"/>
              </a:ext>
            </a:extLst>
          </p:cNvPr>
          <p:cNvSpPr/>
          <p:nvPr/>
        </p:nvSpPr>
        <p:spPr>
          <a:xfrm rot="10800000" flipH="1">
            <a:off x="8563821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4ABC669C-A3A1-6776-B54D-1013999F0F2E}"/>
              </a:ext>
            </a:extLst>
          </p:cNvPr>
          <p:cNvSpPr/>
          <p:nvPr/>
        </p:nvSpPr>
        <p:spPr>
          <a:xfrm rot="10800000">
            <a:off x="10504292" y="5437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6E3867B2-34BF-EF56-639E-F89AEB05E91A}"/>
              </a:ext>
            </a:extLst>
          </p:cNvPr>
          <p:cNvSpPr/>
          <p:nvPr/>
        </p:nvSpPr>
        <p:spPr>
          <a:xfrm rot="10800000" flipH="1">
            <a:off x="9504039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8832F44-0FCC-175A-B77A-18EEE59B3ABF}"/>
              </a:ext>
            </a:extLst>
          </p:cNvPr>
          <p:cNvSpPr txBox="1"/>
          <p:nvPr/>
        </p:nvSpPr>
        <p:spPr>
          <a:xfrm>
            <a:off x="8098190" y="4918577"/>
            <a:ext cx="176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g18416 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B4A5FE4-65E6-B8F9-D8AE-B8EC4A0CBA23}"/>
              </a:ext>
            </a:extLst>
          </p:cNvPr>
          <p:cNvSpPr txBox="1"/>
          <p:nvPr/>
        </p:nvSpPr>
        <p:spPr>
          <a:xfrm>
            <a:off x="9538969" y="5049701"/>
            <a:ext cx="159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g18417: ctrb2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C789F79-D818-3C31-9E97-A9357743593A}"/>
              </a:ext>
            </a:extLst>
          </p:cNvPr>
          <p:cNvSpPr txBox="1"/>
          <p:nvPr/>
        </p:nvSpPr>
        <p:spPr>
          <a:xfrm>
            <a:off x="10432221" y="592967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g18418</a:t>
            </a:r>
          </a:p>
        </p:txBody>
      </p:sp>
      <p:sp>
        <p:nvSpPr>
          <p:cNvPr id="78" name="箭號: 向左 77">
            <a:extLst>
              <a:ext uri="{FF2B5EF4-FFF2-40B4-BE49-F238E27FC236}">
                <a16:creationId xmlns:a16="http://schemas.microsoft.com/office/drawing/2014/main" id="{412AE68C-2F25-4A7C-2828-CDADD3C3EEDD}"/>
              </a:ext>
            </a:extLst>
          </p:cNvPr>
          <p:cNvSpPr/>
          <p:nvPr/>
        </p:nvSpPr>
        <p:spPr>
          <a:xfrm rot="10800000" flipH="1" flipV="1">
            <a:off x="6886968" y="21022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949D521-CA18-4F42-867A-6781EED0B7F0}"/>
              </a:ext>
            </a:extLst>
          </p:cNvPr>
          <p:cNvSpPr txBox="1"/>
          <p:nvPr/>
        </p:nvSpPr>
        <p:spPr>
          <a:xfrm>
            <a:off x="6860915" y="289004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g5513</a:t>
            </a:r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B0A34239-DAEF-9763-D012-A86C147A5543}"/>
              </a:ext>
            </a:extLst>
          </p:cNvPr>
          <p:cNvSpPr/>
          <p:nvPr/>
        </p:nvSpPr>
        <p:spPr>
          <a:xfrm rot="10800000" flipH="1" flipV="1">
            <a:off x="6110925" y="21246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1FDBA52-50EC-EF99-6BCC-D69C1522D4A6}"/>
              </a:ext>
            </a:extLst>
          </p:cNvPr>
          <p:cNvSpPr txBox="1"/>
          <p:nvPr/>
        </p:nvSpPr>
        <p:spPr>
          <a:xfrm>
            <a:off x="6111216" y="254655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g5512</a:t>
            </a:r>
          </a:p>
        </p:txBody>
      </p:sp>
      <p:sp>
        <p:nvSpPr>
          <p:cNvPr id="83" name="箭號: 向左 82">
            <a:extLst>
              <a:ext uri="{FF2B5EF4-FFF2-40B4-BE49-F238E27FC236}">
                <a16:creationId xmlns:a16="http://schemas.microsoft.com/office/drawing/2014/main" id="{E8F84F4B-13BD-681B-B88E-AFE90881D541}"/>
              </a:ext>
            </a:extLst>
          </p:cNvPr>
          <p:cNvSpPr/>
          <p:nvPr/>
        </p:nvSpPr>
        <p:spPr>
          <a:xfrm rot="10800000" flipH="1" flipV="1">
            <a:off x="6867740" y="396094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863C39D-5693-10C1-E0F0-D522D701E368}"/>
              </a:ext>
            </a:extLst>
          </p:cNvPr>
          <p:cNvSpPr txBox="1"/>
          <p:nvPr/>
        </p:nvSpPr>
        <p:spPr>
          <a:xfrm>
            <a:off x="6765648" y="474698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Jg29072&amp;29071</a:t>
            </a:r>
          </a:p>
        </p:txBody>
      </p:sp>
      <p:sp>
        <p:nvSpPr>
          <p:cNvPr id="85" name="箭號: 向左 84">
            <a:extLst>
              <a:ext uri="{FF2B5EF4-FFF2-40B4-BE49-F238E27FC236}">
                <a16:creationId xmlns:a16="http://schemas.microsoft.com/office/drawing/2014/main" id="{6DEF0EAF-FA38-9EEE-58C5-26A752C674F8}"/>
              </a:ext>
            </a:extLst>
          </p:cNvPr>
          <p:cNvSpPr/>
          <p:nvPr/>
        </p:nvSpPr>
        <p:spPr>
          <a:xfrm rot="10800000" flipH="1" flipV="1">
            <a:off x="6054121" y="40036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DE7DEE3-53BB-18DE-E82C-5214FCFA5797}"/>
              </a:ext>
            </a:extLst>
          </p:cNvPr>
          <p:cNvSpPr txBox="1"/>
          <p:nvPr/>
        </p:nvSpPr>
        <p:spPr>
          <a:xfrm>
            <a:off x="5850271" y="44723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jg29069</a:t>
            </a:r>
          </a:p>
        </p:txBody>
      </p:sp>
      <p:sp>
        <p:nvSpPr>
          <p:cNvPr id="89" name="箭號: 向左 88">
            <a:extLst>
              <a:ext uri="{FF2B5EF4-FFF2-40B4-BE49-F238E27FC236}">
                <a16:creationId xmlns:a16="http://schemas.microsoft.com/office/drawing/2014/main" id="{16E5967C-7054-5F8B-7BEF-8B23E2F84CB1}"/>
              </a:ext>
            </a:extLst>
          </p:cNvPr>
          <p:cNvSpPr/>
          <p:nvPr/>
        </p:nvSpPr>
        <p:spPr>
          <a:xfrm rot="10800000" flipH="1" flipV="1">
            <a:off x="6088930" y="543702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5ACA3D1-AE6E-7AAC-FF27-93905290A1F8}"/>
              </a:ext>
            </a:extLst>
          </p:cNvPr>
          <p:cNvSpPr txBox="1"/>
          <p:nvPr/>
        </p:nvSpPr>
        <p:spPr>
          <a:xfrm>
            <a:off x="6200686" y="59365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G184104&amp;18413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1712317-3F05-A79C-23CA-8D14F5EADC3F}"/>
              </a:ext>
            </a:extLst>
          </p:cNvPr>
          <p:cNvSpPr txBox="1"/>
          <p:nvPr/>
        </p:nvSpPr>
        <p:spPr>
          <a:xfrm>
            <a:off x="5125665" y="222797"/>
            <a:ext cx="15726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AP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jg7872.t1v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jg5494.t1v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jg6457</a:t>
            </a:r>
            <a:r>
              <a:rPr lang="en-US" altLang="zh-TW" sz="1600" u="none" strike="noStrike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.t1NOT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Jg29075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.t1v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A7AC435-5208-ED98-D631-2CA3FBA89FA0}"/>
              </a:ext>
            </a:extLst>
          </p:cNvPr>
          <p:cNvSpPr/>
          <p:nvPr/>
        </p:nvSpPr>
        <p:spPr>
          <a:xfrm rot="10800000" flipH="1" flipV="1">
            <a:off x="2110025" y="399738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CD60864-8C82-2FE2-08E5-15FAFD183E79}"/>
              </a:ext>
            </a:extLst>
          </p:cNvPr>
          <p:cNvSpPr txBox="1"/>
          <p:nvPr/>
        </p:nvSpPr>
        <p:spPr>
          <a:xfrm>
            <a:off x="1284138" y="358755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jg7871:CTRL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04403B31-3742-7595-E69F-A6EAEA2B18A3}"/>
              </a:ext>
            </a:extLst>
          </p:cNvPr>
          <p:cNvSpPr txBox="1"/>
          <p:nvPr/>
        </p:nvSpPr>
        <p:spPr>
          <a:xfrm>
            <a:off x="6510209" y="-90306"/>
            <a:ext cx="26632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CV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g18415.t1v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g18416.t1v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g18417.t1v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g6403.t1serine protease like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g10011.t1v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g4559.t1v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g5092.t1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g8970.t1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NOT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EE4B05CE-FC22-10C9-F604-81FFA7B9BB03}"/>
              </a:ext>
            </a:extLst>
          </p:cNvPr>
          <p:cNvSpPr/>
          <p:nvPr/>
        </p:nvSpPr>
        <p:spPr>
          <a:xfrm rot="10800000" flipH="1">
            <a:off x="7483376" y="54565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1AE0907-ECF2-2BDC-F94E-82471C7BBADC}"/>
              </a:ext>
            </a:extLst>
          </p:cNvPr>
          <p:cNvSpPr txBox="1"/>
          <p:nvPr/>
        </p:nvSpPr>
        <p:spPr>
          <a:xfrm>
            <a:off x="6745020" y="5162686"/>
            <a:ext cx="159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G18415: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9784-8F2A-8E4A-51B1-ADE2999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AE25271-306A-BC7B-BC55-6AA791C4648C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2F08E1-A5AF-3CCC-E1AB-76D8C418CD7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D44061-2773-2868-D11E-418E29B8E3A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3853B2-9112-23B4-7E60-9C659E0B1EA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5B37B50-590D-4EE2-45AD-98BACC407937}"/>
              </a:ext>
            </a:extLst>
          </p:cNvPr>
          <p:cNvCxnSpPr>
            <a:cxnSpLocks/>
          </p:cNvCxnSpPr>
          <p:nvPr/>
        </p:nvCxnSpPr>
        <p:spPr>
          <a:xfrm flipH="1">
            <a:off x="1032387" y="221848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46E47A07-DFF4-7A4C-1F2B-5BCE2D737E8D}"/>
              </a:ext>
            </a:extLst>
          </p:cNvPr>
          <p:cNvSpPr/>
          <p:nvPr/>
        </p:nvSpPr>
        <p:spPr>
          <a:xfrm rot="10800000" flipV="1">
            <a:off x="3067375" y="203382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4AA92BB6-8C3A-571E-0FDF-7FC493A8457B}"/>
              </a:ext>
            </a:extLst>
          </p:cNvPr>
          <p:cNvSpPr/>
          <p:nvPr/>
        </p:nvSpPr>
        <p:spPr>
          <a:xfrm rot="10800000" flipV="1">
            <a:off x="4041670" y="203382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6D1E2F-04D0-7589-E134-531BD3A6F382}"/>
              </a:ext>
            </a:extLst>
          </p:cNvPr>
          <p:cNvSpPr txBox="1"/>
          <p:nvPr/>
        </p:nvSpPr>
        <p:spPr>
          <a:xfrm>
            <a:off x="2064260" y="1720563"/>
            <a:ext cx="313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G19950: chymotrypsin-C-like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1CDEF8-025B-DF80-5884-41BF62771205}"/>
              </a:ext>
            </a:extLst>
          </p:cNvPr>
          <p:cNvSpPr txBox="1"/>
          <p:nvPr/>
        </p:nvSpPr>
        <p:spPr>
          <a:xfrm>
            <a:off x="3916255" y="240721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g19951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9BFB8B0-FC85-4E5B-CB2D-EFE681F5DBCB}"/>
              </a:ext>
            </a:extLst>
          </p:cNvPr>
          <p:cNvSpPr txBox="1"/>
          <p:nvPr/>
        </p:nvSpPr>
        <p:spPr>
          <a:xfrm>
            <a:off x="1647120" y="250942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g19949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F47748B-692A-1432-F89B-8F0D40FC3052}"/>
              </a:ext>
            </a:extLst>
          </p:cNvPr>
          <p:cNvSpPr/>
          <p:nvPr/>
        </p:nvSpPr>
        <p:spPr>
          <a:xfrm rot="10800000" flipH="1" flipV="1">
            <a:off x="1695451" y="20574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A785904-674A-0E33-DE90-46E1D8E7ADF1}"/>
              </a:ext>
            </a:extLst>
          </p:cNvPr>
          <p:cNvCxnSpPr>
            <a:cxnSpLocks/>
          </p:cNvCxnSpPr>
          <p:nvPr/>
        </p:nvCxnSpPr>
        <p:spPr>
          <a:xfrm flipH="1">
            <a:off x="861550" y="4164465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1F861D27-5F5E-519F-6EF0-E2A58A048CFB}"/>
              </a:ext>
            </a:extLst>
          </p:cNvPr>
          <p:cNvSpPr/>
          <p:nvPr/>
        </p:nvSpPr>
        <p:spPr>
          <a:xfrm rot="10800000" flipV="1">
            <a:off x="2896538" y="397980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17CEE65-2D46-4F84-E2FF-EAACA95C95C5}"/>
              </a:ext>
            </a:extLst>
          </p:cNvPr>
          <p:cNvSpPr/>
          <p:nvPr/>
        </p:nvSpPr>
        <p:spPr>
          <a:xfrm rot="10800000" flipV="1">
            <a:off x="3870833" y="397980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18EBED-BF2E-DCD1-9974-2D1A2378D68D}"/>
              </a:ext>
            </a:extLst>
          </p:cNvPr>
          <p:cNvSpPr txBox="1"/>
          <p:nvPr/>
        </p:nvSpPr>
        <p:spPr>
          <a:xfrm>
            <a:off x="2005781" y="3683619"/>
            <a:ext cx="343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Jg5494: chymotrypsin-C-like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E1F83F-E6B9-2691-6755-C733C9B3044E}"/>
              </a:ext>
            </a:extLst>
          </p:cNvPr>
          <p:cNvSpPr txBox="1"/>
          <p:nvPr/>
        </p:nvSpPr>
        <p:spPr>
          <a:xfrm>
            <a:off x="3745418" y="4353194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6360A8-97E8-0E16-1557-EB20E61C6BDE}"/>
              </a:ext>
            </a:extLst>
          </p:cNvPr>
          <p:cNvSpPr txBox="1"/>
          <p:nvPr/>
        </p:nvSpPr>
        <p:spPr>
          <a:xfrm>
            <a:off x="1476283" y="44554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jg5495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B2F8F29-6605-8711-369C-12D7A5234D51}"/>
              </a:ext>
            </a:extLst>
          </p:cNvPr>
          <p:cNvSpPr/>
          <p:nvPr/>
        </p:nvSpPr>
        <p:spPr>
          <a:xfrm rot="10800000" flipH="1" flipV="1">
            <a:off x="1524614" y="400338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1D68C07-EFB1-8A71-587C-B6B21DFFAA3B}"/>
              </a:ext>
            </a:extLst>
          </p:cNvPr>
          <p:cNvCxnSpPr>
            <a:cxnSpLocks/>
          </p:cNvCxnSpPr>
          <p:nvPr/>
        </p:nvCxnSpPr>
        <p:spPr>
          <a:xfrm flipH="1">
            <a:off x="898200" y="6083043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DA4B5763-E605-35B6-4F94-F0AC408EF4FE}"/>
              </a:ext>
            </a:extLst>
          </p:cNvPr>
          <p:cNvSpPr/>
          <p:nvPr/>
        </p:nvSpPr>
        <p:spPr>
          <a:xfrm rot="10800000" flipV="1">
            <a:off x="2933188" y="58983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54FF44E3-7D39-72F9-4A00-B5C2673EB050}"/>
              </a:ext>
            </a:extLst>
          </p:cNvPr>
          <p:cNvSpPr/>
          <p:nvPr/>
        </p:nvSpPr>
        <p:spPr>
          <a:xfrm rot="10800000" flipV="1">
            <a:off x="3907483" y="58983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C9CD732-B29A-B109-A1F6-B431C16A480B}"/>
              </a:ext>
            </a:extLst>
          </p:cNvPr>
          <p:cNvSpPr txBox="1"/>
          <p:nvPr/>
        </p:nvSpPr>
        <p:spPr>
          <a:xfrm>
            <a:off x="1829242" y="5534395"/>
            <a:ext cx="323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G10011: chymotrypsin-C-like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05ECD9F-AE7A-4F38-49D0-82D22D39BC2D}"/>
              </a:ext>
            </a:extLst>
          </p:cNvPr>
          <p:cNvSpPr txBox="1"/>
          <p:nvPr/>
        </p:nvSpPr>
        <p:spPr>
          <a:xfrm>
            <a:off x="3782068" y="627177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g10012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0429461-EFA5-D2E5-33E7-FD90184C97C8}"/>
              </a:ext>
            </a:extLst>
          </p:cNvPr>
          <p:cNvSpPr txBox="1"/>
          <p:nvPr/>
        </p:nvSpPr>
        <p:spPr>
          <a:xfrm>
            <a:off x="1512933" y="63739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g10010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592A0A6A-60E3-EB22-0DCD-3D966343DCAA}"/>
              </a:ext>
            </a:extLst>
          </p:cNvPr>
          <p:cNvSpPr/>
          <p:nvPr/>
        </p:nvSpPr>
        <p:spPr>
          <a:xfrm rot="10800000" flipH="1" flipV="1">
            <a:off x="1561264" y="5921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9B9DF8-C83A-DBFE-B18E-2BD3A929D143}"/>
              </a:ext>
            </a:extLst>
          </p:cNvPr>
          <p:cNvSpPr txBox="1"/>
          <p:nvPr/>
        </p:nvSpPr>
        <p:spPr>
          <a:xfrm>
            <a:off x="150949" y="1762379"/>
            <a:ext cx="2760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seq00000327_1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C8573E-EDA9-F1BD-3D59-70D5825D77BB}"/>
              </a:ext>
            </a:extLst>
          </p:cNvPr>
          <p:cNvSpPr txBox="1"/>
          <p:nvPr/>
        </p:nvSpPr>
        <p:spPr>
          <a:xfrm>
            <a:off x="5909472" y="2596252"/>
            <a:ext cx="5278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“Chymotrypsin C” in zebra fish but human has.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9A74598-FCFA-2433-CBC8-0BA87815A3BC}"/>
              </a:ext>
            </a:extLst>
          </p:cNvPr>
          <p:cNvCxnSpPr>
            <a:cxnSpLocks/>
          </p:cNvCxnSpPr>
          <p:nvPr/>
        </p:nvCxnSpPr>
        <p:spPr>
          <a:xfrm flipH="1">
            <a:off x="6706595" y="1900323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19A049BD-214C-0AB9-95B8-45AB91D91CAB}"/>
              </a:ext>
            </a:extLst>
          </p:cNvPr>
          <p:cNvSpPr/>
          <p:nvPr/>
        </p:nvSpPr>
        <p:spPr>
          <a:xfrm rot="10800000" flipH="1" flipV="1">
            <a:off x="8741583" y="17156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箭號: 向左 81">
            <a:extLst>
              <a:ext uri="{FF2B5EF4-FFF2-40B4-BE49-F238E27FC236}">
                <a16:creationId xmlns:a16="http://schemas.microsoft.com/office/drawing/2014/main" id="{E4F5E93D-73AA-6F51-1CF7-78D8F1EE49DF}"/>
              </a:ext>
            </a:extLst>
          </p:cNvPr>
          <p:cNvSpPr/>
          <p:nvPr/>
        </p:nvSpPr>
        <p:spPr>
          <a:xfrm rot="10800000" flipV="1">
            <a:off x="9715878" y="17156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11CDE95-E0F0-C6F0-3034-9AF1F7A5302C}"/>
              </a:ext>
            </a:extLst>
          </p:cNvPr>
          <p:cNvSpPr txBox="1"/>
          <p:nvPr/>
        </p:nvSpPr>
        <p:spPr>
          <a:xfrm>
            <a:off x="8612436" y="1253994"/>
            <a:ext cx="3136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G8289: ovochymase-1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46809C5-FB1D-0A63-5693-3F2EFD461622}"/>
              </a:ext>
            </a:extLst>
          </p:cNvPr>
          <p:cNvSpPr txBox="1"/>
          <p:nvPr/>
        </p:nvSpPr>
        <p:spPr>
          <a:xfrm>
            <a:off x="9590463" y="208905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g8290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D6CB851-D356-E686-452D-37A928FB3916}"/>
              </a:ext>
            </a:extLst>
          </p:cNvPr>
          <p:cNvSpPr txBox="1"/>
          <p:nvPr/>
        </p:nvSpPr>
        <p:spPr>
          <a:xfrm>
            <a:off x="7321328" y="219126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g8988</a:t>
            </a: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F85C078-4C32-C4BF-2CF3-FAF0F49A08F1}"/>
              </a:ext>
            </a:extLst>
          </p:cNvPr>
          <p:cNvSpPr/>
          <p:nvPr/>
        </p:nvSpPr>
        <p:spPr>
          <a:xfrm rot="10800000" flipV="1">
            <a:off x="7369659" y="17392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7E204825-88F9-3D34-DB6C-4F2B9CD84301}"/>
              </a:ext>
            </a:extLst>
          </p:cNvPr>
          <p:cNvCxnSpPr>
            <a:cxnSpLocks/>
          </p:cNvCxnSpPr>
          <p:nvPr/>
        </p:nvCxnSpPr>
        <p:spPr>
          <a:xfrm flipH="1">
            <a:off x="6685093" y="3912005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箭號: 向左 93">
            <a:extLst>
              <a:ext uri="{FF2B5EF4-FFF2-40B4-BE49-F238E27FC236}">
                <a16:creationId xmlns:a16="http://schemas.microsoft.com/office/drawing/2014/main" id="{001A13D4-1BFD-A118-2F03-70EDBC3CC96F}"/>
              </a:ext>
            </a:extLst>
          </p:cNvPr>
          <p:cNvSpPr/>
          <p:nvPr/>
        </p:nvSpPr>
        <p:spPr>
          <a:xfrm rot="10800000" flipH="1" flipV="1">
            <a:off x="8720081" y="37273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110953FC-8CA8-4F13-175E-A640573B3564}"/>
              </a:ext>
            </a:extLst>
          </p:cNvPr>
          <p:cNvSpPr/>
          <p:nvPr/>
        </p:nvSpPr>
        <p:spPr>
          <a:xfrm rot="10800000" flipV="1">
            <a:off x="9694376" y="37273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AA1746E-D21E-F2AC-590E-000997346BB8}"/>
              </a:ext>
            </a:extLst>
          </p:cNvPr>
          <p:cNvSpPr txBox="1"/>
          <p:nvPr/>
        </p:nvSpPr>
        <p:spPr>
          <a:xfrm>
            <a:off x="8590935" y="3265676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Jg9845??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D46E9A8-176C-A81F-410A-362CEFD1119D}"/>
              </a:ext>
            </a:extLst>
          </p:cNvPr>
          <p:cNvSpPr txBox="1"/>
          <p:nvPr/>
        </p:nvSpPr>
        <p:spPr>
          <a:xfrm>
            <a:off x="9568961" y="4100734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jg9846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83C6FED-003B-6CC2-18DE-F557B4B0979D}"/>
              </a:ext>
            </a:extLst>
          </p:cNvPr>
          <p:cNvSpPr txBox="1"/>
          <p:nvPr/>
        </p:nvSpPr>
        <p:spPr>
          <a:xfrm>
            <a:off x="7299826" y="420294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jg9844</a:t>
            </a:r>
          </a:p>
        </p:txBody>
      </p:sp>
      <p:sp>
        <p:nvSpPr>
          <p:cNvPr id="99" name="箭號: 向左 98">
            <a:extLst>
              <a:ext uri="{FF2B5EF4-FFF2-40B4-BE49-F238E27FC236}">
                <a16:creationId xmlns:a16="http://schemas.microsoft.com/office/drawing/2014/main" id="{EF334B3F-0EAB-AC7F-1A0C-1994D2359CA2}"/>
              </a:ext>
            </a:extLst>
          </p:cNvPr>
          <p:cNvSpPr/>
          <p:nvPr/>
        </p:nvSpPr>
        <p:spPr>
          <a:xfrm rot="10800000" flipV="1">
            <a:off x="7348157" y="375092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5C4F06D-614D-ACFD-5A3F-0E1AD7FB341B}"/>
              </a:ext>
            </a:extLst>
          </p:cNvPr>
          <p:cNvCxnSpPr>
            <a:cxnSpLocks/>
          </p:cNvCxnSpPr>
          <p:nvPr/>
        </p:nvCxnSpPr>
        <p:spPr>
          <a:xfrm flipH="1">
            <a:off x="6577780" y="5730387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箭號: 向左 100">
            <a:extLst>
              <a:ext uri="{FF2B5EF4-FFF2-40B4-BE49-F238E27FC236}">
                <a16:creationId xmlns:a16="http://schemas.microsoft.com/office/drawing/2014/main" id="{E22E59F7-7136-C067-92C0-50E7259576B2}"/>
              </a:ext>
            </a:extLst>
          </p:cNvPr>
          <p:cNvSpPr/>
          <p:nvPr/>
        </p:nvSpPr>
        <p:spPr>
          <a:xfrm rot="10800000" flipH="1" flipV="1">
            <a:off x="8612768" y="554572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箭號: 向左 101">
            <a:extLst>
              <a:ext uri="{FF2B5EF4-FFF2-40B4-BE49-F238E27FC236}">
                <a16:creationId xmlns:a16="http://schemas.microsoft.com/office/drawing/2014/main" id="{F443E170-1E75-3637-9DAE-B60566302E83}"/>
              </a:ext>
            </a:extLst>
          </p:cNvPr>
          <p:cNvSpPr/>
          <p:nvPr/>
        </p:nvSpPr>
        <p:spPr>
          <a:xfrm rot="10800000" flipV="1">
            <a:off x="9587063" y="554572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77630C-6D28-1D5A-134E-2A1183A4FB79}"/>
              </a:ext>
            </a:extLst>
          </p:cNvPr>
          <p:cNvSpPr txBox="1"/>
          <p:nvPr/>
        </p:nvSpPr>
        <p:spPr>
          <a:xfrm>
            <a:off x="8483622" y="508405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G4273??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90E5256E-C7FC-E323-27AF-29D920B7ABF8}"/>
              </a:ext>
            </a:extLst>
          </p:cNvPr>
          <p:cNvSpPr txBox="1"/>
          <p:nvPr/>
        </p:nvSpPr>
        <p:spPr>
          <a:xfrm>
            <a:off x="9461648" y="5919116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g4272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B0550E9-D538-2D41-1821-D5BD1BDB87B7}"/>
              </a:ext>
            </a:extLst>
          </p:cNvPr>
          <p:cNvSpPr txBox="1"/>
          <p:nvPr/>
        </p:nvSpPr>
        <p:spPr>
          <a:xfrm>
            <a:off x="7192513" y="602132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g4274</a:t>
            </a:r>
          </a:p>
        </p:txBody>
      </p:sp>
      <p:sp>
        <p:nvSpPr>
          <p:cNvPr id="106" name="箭號: 向左 105">
            <a:extLst>
              <a:ext uri="{FF2B5EF4-FFF2-40B4-BE49-F238E27FC236}">
                <a16:creationId xmlns:a16="http://schemas.microsoft.com/office/drawing/2014/main" id="{8C7D920A-7421-76A1-C87C-432F0F918A62}"/>
              </a:ext>
            </a:extLst>
          </p:cNvPr>
          <p:cNvSpPr/>
          <p:nvPr/>
        </p:nvSpPr>
        <p:spPr>
          <a:xfrm rot="10800000" flipV="1">
            <a:off x="7240844" y="556930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593BBC1-DA81-0F00-244E-8FEF9E527D28}"/>
              </a:ext>
            </a:extLst>
          </p:cNvPr>
          <p:cNvSpPr txBox="1"/>
          <p:nvPr/>
        </p:nvSpPr>
        <p:spPr>
          <a:xfrm>
            <a:off x="6668674" y="1211786"/>
            <a:ext cx="169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ntLink_47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6D227E-0A99-797A-48FE-198CECF222B2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Chymotrypsin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90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403228-3495-C9C1-87D0-6CF13FE30335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NOT-Chymotrypsin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C99EF1-50CD-1BA9-E480-AD991E51A80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FBF0C5-859C-1964-D8B9-A7EC06DF285B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595EA4-5E59-02EB-CA88-4BBDF86B76E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pic>
        <p:nvPicPr>
          <p:cNvPr id="7" name="圖片 6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DF424DEB-63B4-38D5-EFAB-4D298195D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09" y="170267"/>
            <a:ext cx="4099915" cy="2453853"/>
          </a:xfrm>
          <a:prstGeom prst="rect">
            <a:avLst/>
          </a:prstGeom>
        </p:spPr>
      </p:pic>
      <p:pic>
        <p:nvPicPr>
          <p:cNvPr id="9" name="圖片 8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99268B36-F1A0-D186-70C2-EF092B0A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45" y="1047088"/>
            <a:ext cx="3055885" cy="2789162"/>
          </a:xfrm>
          <a:prstGeom prst="rect">
            <a:avLst/>
          </a:prstGeom>
        </p:spPr>
      </p:pic>
      <p:pic>
        <p:nvPicPr>
          <p:cNvPr id="11" name="圖片 10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68D13A45-5561-0832-FAF5-E74ABE997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26" y="4233880"/>
            <a:ext cx="7689246" cy="2606266"/>
          </a:xfrm>
          <a:prstGeom prst="rect">
            <a:avLst/>
          </a:prstGeom>
        </p:spPr>
      </p:pic>
      <p:pic>
        <p:nvPicPr>
          <p:cNvPr id="13" name="圖片 12" descr="一張含有 螢幕擷取畫面, 文字, 行, 字型 的圖片&#10;&#10;AI 產生的內容可能不正確。">
            <a:extLst>
              <a:ext uri="{FF2B5EF4-FFF2-40B4-BE49-F238E27FC236}">
                <a16:creationId xmlns:a16="http://schemas.microsoft.com/office/drawing/2014/main" id="{D68A3AE3-D7F9-B1E9-0396-8F423A57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" y="2195822"/>
            <a:ext cx="5352294" cy="2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8618-C9B2-FE3D-ADA7-F98ED7DE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90F9549-713A-5BBE-9F86-F8249394A8A8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447D27-A17E-D2E0-29AB-AFDF6AE48B58}"/>
              </a:ext>
            </a:extLst>
          </p:cNvPr>
          <p:cNvCxnSpPr>
            <a:cxnSpLocks/>
          </p:cNvCxnSpPr>
          <p:nvPr/>
        </p:nvCxnSpPr>
        <p:spPr>
          <a:xfrm>
            <a:off x="1027008" y="2268854"/>
            <a:ext cx="1071270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EC234962-56D4-988F-AD12-1CB7F7FCCB6E}"/>
              </a:ext>
            </a:extLst>
          </p:cNvPr>
          <p:cNvSpPr/>
          <p:nvPr/>
        </p:nvSpPr>
        <p:spPr>
          <a:xfrm rot="10800000">
            <a:off x="2553022" y="208418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D6F8A24B-5CF7-4332-6C33-1DE60A6B83BA}"/>
              </a:ext>
            </a:extLst>
          </p:cNvPr>
          <p:cNvSpPr/>
          <p:nvPr/>
        </p:nvSpPr>
        <p:spPr>
          <a:xfrm rot="10800000" flipH="1">
            <a:off x="3333285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7B6CEC0-30C5-A382-4943-50FB006D6703}"/>
              </a:ext>
            </a:extLst>
          </p:cNvPr>
          <p:cNvSpPr/>
          <p:nvPr/>
        </p:nvSpPr>
        <p:spPr>
          <a:xfrm rot="10800000">
            <a:off x="168892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4D5D62-573A-E9A3-744F-B4B9E67E16F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EB68DA-9E85-46A8-91B7-246D299E19A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8BE303-2931-FBF6-EAF8-96D8B22E270E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D6C33E4-8848-9DAB-8FEB-D3AFD4C128C4}"/>
              </a:ext>
            </a:extLst>
          </p:cNvPr>
          <p:cNvCxnSpPr>
            <a:cxnSpLocks/>
          </p:cNvCxnSpPr>
          <p:nvPr/>
        </p:nvCxnSpPr>
        <p:spPr>
          <a:xfrm>
            <a:off x="1105666" y="4123569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C116ACB-6020-141D-061B-C68DFC745874}"/>
              </a:ext>
            </a:extLst>
          </p:cNvPr>
          <p:cNvSpPr/>
          <p:nvPr/>
        </p:nvSpPr>
        <p:spPr>
          <a:xfrm rot="10800000">
            <a:off x="2631680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3385F97C-4324-FD5A-74E6-593789CABBBC}"/>
              </a:ext>
            </a:extLst>
          </p:cNvPr>
          <p:cNvSpPr/>
          <p:nvPr/>
        </p:nvSpPr>
        <p:spPr>
          <a:xfrm rot="10800000" flipH="1">
            <a:off x="3411943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F2244B1-164D-40F7-9AE2-49C92EFEACDB}"/>
              </a:ext>
            </a:extLst>
          </p:cNvPr>
          <p:cNvSpPr/>
          <p:nvPr/>
        </p:nvSpPr>
        <p:spPr>
          <a:xfrm rot="10800000">
            <a:off x="176758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5753CF0-2F48-C25B-3325-9B6C006DA780}"/>
              </a:ext>
            </a:extLst>
          </p:cNvPr>
          <p:cNvCxnSpPr>
            <a:cxnSpLocks/>
          </p:cNvCxnSpPr>
          <p:nvPr/>
        </p:nvCxnSpPr>
        <p:spPr>
          <a:xfrm>
            <a:off x="1105666" y="6034684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65767F9-A8A0-110D-D9DE-FC393C0D03B6}"/>
              </a:ext>
            </a:extLst>
          </p:cNvPr>
          <p:cNvSpPr/>
          <p:nvPr/>
        </p:nvSpPr>
        <p:spPr>
          <a:xfrm rot="10800000">
            <a:off x="2631680" y="585001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5002B99-E2B1-BAE4-5138-52DCE652A5E4}"/>
              </a:ext>
            </a:extLst>
          </p:cNvPr>
          <p:cNvSpPr/>
          <p:nvPr/>
        </p:nvSpPr>
        <p:spPr>
          <a:xfrm rot="10800000" flipH="1">
            <a:off x="3411943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6634F5E3-7CC9-A445-8E95-60418BC9C282}"/>
              </a:ext>
            </a:extLst>
          </p:cNvPr>
          <p:cNvSpPr/>
          <p:nvPr/>
        </p:nvSpPr>
        <p:spPr>
          <a:xfrm rot="10800000">
            <a:off x="1767587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F6C2AD-57C6-C8AF-3059-3F0AA7C474DA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ntLink_60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5C7169-4A02-0222-AC70-BDC644026C19}"/>
              </a:ext>
            </a:extLst>
          </p:cNvPr>
          <p:cNvSpPr txBox="1"/>
          <p:nvPr/>
        </p:nvSpPr>
        <p:spPr>
          <a:xfrm>
            <a:off x="2195448" y="164095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G11134: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BF7BFF-8227-C61D-A85A-ED0A4D679F0A}"/>
              </a:ext>
            </a:extLst>
          </p:cNvPr>
          <p:cNvSpPr txBox="1"/>
          <p:nvPr/>
        </p:nvSpPr>
        <p:spPr>
          <a:xfrm>
            <a:off x="432620" y="2532107"/>
            <a:ext cx="2610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G11133: uncharacterized protein LOC116400236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0AB194-A3D7-A0EC-B89A-EE5910AD34A7}"/>
              </a:ext>
            </a:extLst>
          </p:cNvPr>
          <p:cNvSpPr txBox="1"/>
          <p:nvPr/>
        </p:nvSpPr>
        <p:spPr>
          <a:xfrm>
            <a:off x="2863490" y="259066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CB7C3D-0752-B960-26E6-4EA81611C493}"/>
              </a:ext>
            </a:extLst>
          </p:cNvPr>
          <p:cNvSpPr txBox="1"/>
          <p:nvPr/>
        </p:nvSpPr>
        <p:spPr>
          <a:xfrm>
            <a:off x="2392094" y="352988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Jg11917: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0A9C30-FD10-39F1-A3B0-C10060D1BA6D}"/>
              </a:ext>
            </a:extLst>
          </p:cNvPr>
          <p:cNvSpPr txBox="1"/>
          <p:nvPr/>
        </p:nvSpPr>
        <p:spPr>
          <a:xfrm>
            <a:off x="3149843" y="43549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Jg11916: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2396484-1760-2C22-9CE4-78E1D94B2539}"/>
              </a:ext>
            </a:extLst>
          </p:cNvPr>
          <p:cNvSpPr txBox="1"/>
          <p:nvPr/>
        </p:nvSpPr>
        <p:spPr>
          <a:xfrm>
            <a:off x="95100" y="4299639"/>
            <a:ext cx="2948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Jg11918: uncharacterized protein LOC116400236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076EB-B29A-9FE6-53A4-36EEF9E8A21B}"/>
              </a:ext>
            </a:extLst>
          </p:cNvPr>
          <p:cNvSpPr txBox="1"/>
          <p:nvPr/>
        </p:nvSpPr>
        <p:spPr>
          <a:xfrm>
            <a:off x="2421127" y="534274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g19645 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B8C35A9-68A6-5B15-1D8F-4B930EAE52D1}"/>
              </a:ext>
            </a:extLst>
          </p:cNvPr>
          <p:cNvSpPr txBox="1"/>
          <p:nvPr/>
        </p:nvSpPr>
        <p:spPr>
          <a:xfrm>
            <a:off x="83959" y="6277705"/>
            <a:ext cx="3020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G19646: uncharacterized protein LOC116400236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337A3E0-3BF2-B295-8C18-1C01FA4714F2}"/>
              </a:ext>
            </a:extLst>
          </p:cNvPr>
          <p:cNvSpPr txBox="1"/>
          <p:nvPr/>
        </p:nvSpPr>
        <p:spPr>
          <a:xfrm>
            <a:off x="3115691" y="632792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282A3864-FE3F-2099-71A7-423BC574294D}"/>
              </a:ext>
            </a:extLst>
          </p:cNvPr>
          <p:cNvSpPr/>
          <p:nvPr/>
        </p:nvSpPr>
        <p:spPr>
          <a:xfrm rot="10800000" flipH="1">
            <a:off x="418136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07742F24-B2CD-6C01-D6C9-AE99FA7CB88A}"/>
              </a:ext>
            </a:extLst>
          </p:cNvPr>
          <p:cNvSpPr/>
          <p:nvPr/>
        </p:nvSpPr>
        <p:spPr>
          <a:xfrm rot="10800000" flipH="1">
            <a:off x="414295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FAA7FEA-5C3D-32AD-98E6-B6DF668E2193}"/>
              </a:ext>
            </a:extLst>
          </p:cNvPr>
          <p:cNvSpPr/>
          <p:nvPr/>
        </p:nvSpPr>
        <p:spPr>
          <a:xfrm rot="10800000" flipH="1">
            <a:off x="4260027" y="585752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F23ED4-3F62-B460-3D9C-BBD268567F67}"/>
              </a:ext>
            </a:extLst>
          </p:cNvPr>
          <p:cNvSpPr txBox="1"/>
          <p:nvPr/>
        </p:nvSpPr>
        <p:spPr>
          <a:xfrm>
            <a:off x="4399472" y="2610923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G11136: protein FAM169B</a:t>
            </a:r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F18C210-B664-879A-43EA-732115BF633F}"/>
              </a:ext>
            </a:extLst>
          </p:cNvPr>
          <p:cNvSpPr/>
          <p:nvPr/>
        </p:nvSpPr>
        <p:spPr>
          <a:xfrm rot="10800000" flipH="1" flipV="1">
            <a:off x="8188696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D17351F0-46B1-06CC-5D18-AFBEBDE86683}"/>
              </a:ext>
            </a:extLst>
          </p:cNvPr>
          <p:cNvSpPr/>
          <p:nvPr/>
        </p:nvSpPr>
        <p:spPr>
          <a:xfrm rot="10800000" flipV="1">
            <a:off x="10641803" y="208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3C5485-429D-73DC-B177-CD1FCE3E3B0B}"/>
              </a:ext>
            </a:extLst>
          </p:cNvPr>
          <p:cNvSpPr txBox="1"/>
          <p:nvPr/>
        </p:nvSpPr>
        <p:spPr>
          <a:xfrm>
            <a:off x="8059550" y="160306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g11206: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2773D0-9506-D48C-C2B6-7000CE4A33ED}"/>
              </a:ext>
            </a:extLst>
          </p:cNvPr>
          <p:cNvSpPr txBox="1"/>
          <p:nvPr/>
        </p:nvSpPr>
        <p:spPr>
          <a:xfrm>
            <a:off x="9628670" y="2530225"/>
            <a:ext cx="220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G11208: dynein assembly factor 4, axonemal</a:t>
            </a: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0F178299-F6EA-88EA-72EA-9068208FBC87}"/>
              </a:ext>
            </a:extLst>
          </p:cNvPr>
          <p:cNvSpPr/>
          <p:nvPr/>
        </p:nvSpPr>
        <p:spPr>
          <a:xfrm rot="10800000" flipV="1">
            <a:off x="7131405" y="209402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5C6B8ABE-D358-7793-896B-51CD741BCECA}"/>
              </a:ext>
            </a:extLst>
          </p:cNvPr>
          <p:cNvSpPr/>
          <p:nvPr/>
        </p:nvSpPr>
        <p:spPr>
          <a:xfrm rot="10800000" flipH="1" flipV="1">
            <a:off x="9284703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2661A35-D5D4-08EF-9D14-DB5CC7B2EB7E}"/>
              </a:ext>
            </a:extLst>
          </p:cNvPr>
          <p:cNvSpPr txBox="1"/>
          <p:nvPr/>
        </p:nvSpPr>
        <p:spPr>
          <a:xfrm>
            <a:off x="9064699" y="130183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G11207: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3FE86E-0319-B141-FA6A-C0004E168036}"/>
              </a:ext>
            </a:extLst>
          </p:cNvPr>
          <p:cNvSpPr txBox="1"/>
          <p:nvPr/>
        </p:nvSpPr>
        <p:spPr>
          <a:xfrm>
            <a:off x="6505114" y="2579244"/>
            <a:ext cx="2534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G11205: synaptic vesicle glycoprotein 2B-like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25B0715-3F6F-D538-9FA0-F68EEEF8CFAD}"/>
              </a:ext>
            </a:extLst>
          </p:cNvPr>
          <p:cNvCxnSpPr>
            <a:cxnSpLocks/>
          </p:cNvCxnSpPr>
          <p:nvPr/>
        </p:nvCxnSpPr>
        <p:spPr>
          <a:xfrm flipH="1">
            <a:off x="6125761" y="4123569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45E9EB16-F2C9-CD83-8261-5BE74EE423EE}"/>
              </a:ext>
            </a:extLst>
          </p:cNvPr>
          <p:cNvSpPr/>
          <p:nvPr/>
        </p:nvSpPr>
        <p:spPr>
          <a:xfrm rot="10800000" flipH="1" flipV="1">
            <a:off x="8160749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A32A837C-F460-EC78-DD0B-259D6F736FC8}"/>
              </a:ext>
            </a:extLst>
          </p:cNvPr>
          <p:cNvSpPr/>
          <p:nvPr/>
        </p:nvSpPr>
        <p:spPr>
          <a:xfrm rot="10800000" flipV="1">
            <a:off x="10613856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9132E61D-CF9F-48D7-C3AB-35A894D53344}"/>
              </a:ext>
            </a:extLst>
          </p:cNvPr>
          <p:cNvSpPr/>
          <p:nvPr/>
        </p:nvSpPr>
        <p:spPr>
          <a:xfrm rot="10800000" flipV="1">
            <a:off x="6788825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FD42F2E-492D-262A-79EE-6BC6D2576F7A}"/>
              </a:ext>
            </a:extLst>
          </p:cNvPr>
          <p:cNvSpPr/>
          <p:nvPr/>
        </p:nvSpPr>
        <p:spPr>
          <a:xfrm rot="10800000" flipH="1" flipV="1">
            <a:off x="9256756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B7E9F6A-3006-7CFF-B46A-9367A8A394A2}"/>
              </a:ext>
            </a:extLst>
          </p:cNvPr>
          <p:cNvSpPr txBox="1"/>
          <p:nvPr/>
        </p:nvSpPr>
        <p:spPr>
          <a:xfrm>
            <a:off x="7683239" y="3402104"/>
            <a:ext cx="139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Jg22992: EY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2B1C291-DED6-9F9E-C2D1-A9A998BA9F0F}"/>
              </a:ext>
            </a:extLst>
          </p:cNvPr>
          <p:cNvSpPr txBox="1"/>
          <p:nvPr/>
        </p:nvSpPr>
        <p:spPr>
          <a:xfrm>
            <a:off x="9172797" y="3371007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Jg22991: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96CF6F-CFF8-07F4-E5E6-C7850256D89F}"/>
              </a:ext>
            </a:extLst>
          </p:cNvPr>
          <p:cNvSpPr txBox="1"/>
          <p:nvPr/>
        </p:nvSpPr>
        <p:spPr>
          <a:xfrm>
            <a:off x="9930579" y="4367787"/>
            <a:ext cx="226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Jg22990: dynein assembly factor 4, axonemal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41B30EE-8121-5774-24E4-D063DD2FEC60}"/>
              </a:ext>
            </a:extLst>
          </p:cNvPr>
          <p:cNvSpPr txBox="1"/>
          <p:nvPr/>
        </p:nvSpPr>
        <p:spPr>
          <a:xfrm>
            <a:off x="6432978" y="4429469"/>
            <a:ext cx="2307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Jg22993: synaptic vesicle glycoprotein 2B-like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8971D3-8C19-14B4-3A95-5635D865CF38}"/>
              </a:ext>
            </a:extLst>
          </p:cNvPr>
          <p:cNvCxnSpPr>
            <a:cxnSpLocks/>
          </p:cNvCxnSpPr>
          <p:nvPr/>
        </p:nvCxnSpPr>
        <p:spPr>
          <a:xfrm flipH="1">
            <a:off x="6041802" y="5843782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0ACEB87-2B4F-0C01-2552-0E7B8282BD6A}"/>
              </a:ext>
            </a:extLst>
          </p:cNvPr>
          <p:cNvSpPr/>
          <p:nvPr/>
        </p:nvSpPr>
        <p:spPr>
          <a:xfrm rot="10800000" flipH="1" flipV="1">
            <a:off x="8076790" y="565911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1744C88C-1DC3-A2FA-96AD-092AB9D1978E}"/>
              </a:ext>
            </a:extLst>
          </p:cNvPr>
          <p:cNvSpPr/>
          <p:nvPr/>
        </p:nvSpPr>
        <p:spPr>
          <a:xfrm rot="10800000" flipV="1">
            <a:off x="10529897" y="56765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E54CA9CD-2480-6E21-9CAE-587CDEDAC883}"/>
              </a:ext>
            </a:extLst>
          </p:cNvPr>
          <p:cNvSpPr/>
          <p:nvPr/>
        </p:nvSpPr>
        <p:spPr>
          <a:xfrm rot="10800000" flipV="1">
            <a:off x="6704866" y="56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C43BCCF-D4AF-38A5-6290-434174E99124}"/>
              </a:ext>
            </a:extLst>
          </p:cNvPr>
          <p:cNvSpPr/>
          <p:nvPr/>
        </p:nvSpPr>
        <p:spPr>
          <a:xfrm rot="10800000" flipH="1" flipV="1">
            <a:off x="9172797" y="56765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8591775-6EC4-BDCC-A476-46E6AF8C3448}"/>
              </a:ext>
            </a:extLst>
          </p:cNvPr>
          <p:cNvSpPr txBox="1"/>
          <p:nvPr/>
        </p:nvSpPr>
        <p:spPr>
          <a:xfrm>
            <a:off x="7878728" y="512160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G2854: EY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DB53994-8FF3-E1B6-9E2F-B39F317FF431}"/>
              </a:ext>
            </a:extLst>
          </p:cNvPr>
          <p:cNvSpPr txBox="1"/>
          <p:nvPr/>
        </p:nvSpPr>
        <p:spPr>
          <a:xfrm>
            <a:off x="9172797" y="5093810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G2855: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6077DD3-0AC8-1A32-F24E-EE0A8BA08BC1}"/>
              </a:ext>
            </a:extLst>
          </p:cNvPr>
          <p:cNvSpPr txBox="1"/>
          <p:nvPr/>
        </p:nvSpPr>
        <p:spPr>
          <a:xfrm>
            <a:off x="9930580" y="6087291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G2856: dynein assembly factor 4, axonemal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3CEED47-B318-8FA0-ABB4-70757DE46083}"/>
              </a:ext>
            </a:extLst>
          </p:cNvPr>
          <p:cNvSpPr txBox="1"/>
          <p:nvPr/>
        </p:nvSpPr>
        <p:spPr>
          <a:xfrm>
            <a:off x="6349019" y="6148973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G2853: synaptic vesicle glycoprotein 2B-like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25DB2F0-53AA-F826-7CC2-A8BB3C462655}"/>
              </a:ext>
            </a:extLst>
          </p:cNvPr>
          <p:cNvSpPr txBox="1"/>
          <p:nvPr/>
        </p:nvSpPr>
        <p:spPr>
          <a:xfrm>
            <a:off x="4117204" y="4693488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Jg11915: protein FAM169B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2CC99EC-4860-3546-EF35-D263BA4F7AC6}"/>
              </a:ext>
            </a:extLst>
          </p:cNvPr>
          <p:cNvSpPr txBox="1"/>
          <p:nvPr/>
        </p:nvSpPr>
        <p:spPr>
          <a:xfrm>
            <a:off x="4462100" y="6396330"/>
            <a:ext cx="204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G19643: protein FAM169B</a:t>
            </a:r>
          </a:p>
        </p:txBody>
      </p:sp>
    </p:spTree>
    <p:extLst>
      <p:ext uri="{BB962C8B-B14F-4D97-AF65-F5344CB8AC3E}">
        <p14:creationId xmlns:p14="http://schemas.microsoft.com/office/powerpoint/2010/main" val="145751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E90131-9DAD-91A2-E7D8-2969AFECA283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A0D82B-6F3D-4E84-F719-56031A153919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89B7B-CA77-FBFA-FA69-3409FBBBFA6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293954-8B0C-F690-55B3-1F000420F529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AED0C3-FA2B-05F5-011D-EF85EE72642F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ntLink_8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95C5CE9-12D8-64EC-39FA-17F7C5942E7E}"/>
              </a:ext>
            </a:extLst>
          </p:cNvPr>
          <p:cNvCxnSpPr>
            <a:cxnSpLocks/>
          </p:cNvCxnSpPr>
          <p:nvPr/>
        </p:nvCxnSpPr>
        <p:spPr>
          <a:xfrm flipH="1">
            <a:off x="1709527" y="23499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0014B65D-C2E1-83D4-2AD0-5BBE4CE8C294}"/>
              </a:ext>
            </a:extLst>
          </p:cNvPr>
          <p:cNvSpPr/>
          <p:nvPr/>
        </p:nvSpPr>
        <p:spPr>
          <a:xfrm rot="10800000" flipV="1">
            <a:off x="3744515" y="21652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E9C73168-8ACB-88F2-5A2A-82D5729C52ED}"/>
              </a:ext>
            </a:extLst>
          </p:cNvPr>
          <p:cNvSpPr/>
          <p:nvPr/>
        </p:nvSpPr>
        <p:spPr>
          <a:xfrm rot="10800000" flipH="1" flipV="1">
            <a:off x="6197622" y="21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F7A37-753D-760F-31F9-596441473AF3}"/>
              </a:ext>
            </a:extLst>
          </p:cNvPr>
          <p:cNvSpPr txBox="1"/>
          <p:nvPr/>
        </p:nvSpPr>
        <p:spPr>
          <a:xfrm>
            <a:off x="3615369" y="170357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G18432: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D2376B-EB33-E9D4-7B59-CF349A509A74}"/>
              </a:ext>
            </a:extLst>
          </p:cNvPr>
          <p:cNvSpPr txBox="1"/>
          <p:nvPr/>
        </p:nvSpPr>
        <p:spPr>
          <a:xfrm>
            <a:off x="5888164" y="2679287"/>
            <a:ext cx="561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G18434: mesoderm posterior protein 1-like // mesogenin-1-like</a:t>
            </a:r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B36A7233-34D8-E28F-A880-4DC75F3B10DC}"/>
              </a:ext>
            </a:extLst>
          </p:cNvPr>
          <p:cNvSpPr/>
          <p:nvPr/>
        </p:nvSpPr>
        <p:spPr>
          <a:xfrm rot="10800000" flipV="1">
            <a:off x="2372591" y="21888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37634B7-7D13-9988-8796-328D09078E67}"/>
              </a:ext>
            </a:extLst>
          </p:cNvPr>
          <p:cNvSpPr/>
          <p:nvPr/>
        </p:nvSpPr>
        <p:spPr>
          <a:xfrm rot="10800000" flipV="1">
            <a:off x="4840522" y="21827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45D3F-8828-D778-BE1E-94C85117FDCB}"/>
              </a:ext>
            </a:extLst>
          </p:cNvPr>
          <p:cNvSpPr txBox="1"/>
          <p:nvPr/>
        </p:nvSpPr>
        <p:spPr>
          <a:xfrm>
            <a:off x="4620518" y="1270615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G18433: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D8470C-579B-D359-32B1-CCE4EEEDF0C7}"/>
              </a:ext>
            </a:extLst>
          </p:cNvPr>
          <p:cNvSpPr txBox="1"/>
          <p:nvPr/>
        </p:nvSpPr>
        <p:spPr>
          <a:xfrm>
            <a:off x="1919198" y="2611641"/>
            <a:ext cx="2480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G18431: AP-3 complex subunit sigma-2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5807C75-4E02-076F-04A8-195124B6F7E8}"/>
              </a:ext>
            </a:extLst>
          </p:cNvPr>
          <p:cNvCxnSpPr>
            <a:cxnSpLocks/>
          </p:cNvCxnSpPr>
          <p:nvPr/>
        </p:nvCxnSpPr>
        <p:spPr>
          <a:xfrm flipH="1">
            <a:off x="1709526" y="414976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23F52DDE-3687-5AD1-F013-03310126C69A}"/>
              </a:ext>
            </a:extLst>
          </p:cNvPr>
          <p:cNvSpPr/>
          <p:nvPr/>
        </p:nvSpPr>
        <p:spPr>
          <a:xfrm rot="10800000" flipV="1">
            <a:off x="3744514" y="396509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B2B60438-1C31-E0C9-C706-B71A85D73F46}"/>
              </a:ext>
            </a:extLst>
          </p:cNvPr>
          <p:cNvSpPr/>
          <p:nvPr/>
        </p:nvSpPr>
        <p:spPr>
          <a:xfrm rot="10800000" flipH="1" flipV="1">
            <a:off x="6197621" y="398256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78668B09-3ADD-A70C-1911-3A64FF78960C}"/>
              </a:ext>
            </a:extLst>
          </p:cNvPr>
          <p:cNvSpPr/>
          <p:nvPr/>
        </p:nvSpPr>
        <p:spPr>
          <a:xfrm rot="10800000" flipV="1">
            <a:off x="2372590" y="398868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EA03392-965D-C534-704B-A966469E8644}"/>
              </a:ext>
            </a:extLst>
          </p:cNvPr>
          <p:cNvSpPr/>
          <p:nvPr/>
        </p:nvSpPr>
        <p:spPr>
          <a:xfrm rot="10800000" flipV="1">
            <a:off x="4840521" y="398256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B05D5D-AB7E-5976-739B-55BB2158349D}"/>
              </a:ext>
            </a:extLst>
          </p:cNvPr>
          <p:cNvSpPr txBox="1"/>
          <p:nvPr/>
        </p:nvSpPr>
        <p:spPr>
          <a:xfrm>
            <a:off x="3488069" y="3611534"/>
            <a:ext cx="1272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Jg25412: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8AD9239-F115-DB12-3F30-4AC9E827F10E}"/>
              </a:ext>
            </a:extLst>
          </p:cNvPr>
          <p:cNvSpPr txBox="1"/>
          <p:nvPr/>
        </p:nvSpPr>
        <p:spPr>
          <a:xfrm>
            <a:off x="4545431" y="3300123"/>
            <a:ext cx="349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Jg25411 &amp; Jg25410: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71BC66E-EB4E-1B42-204A-235A84D49531}"/>
              </a:ext>
            </a:extLst>
          </p:cNvPr>
          <p:cNvSpPr txBox="1"/>
          <p:nvPr/>
        </p:nvSpPr>
        <p:spPr>
          <a:xfrm>
            <a:off x="6197620" y="4425792"/>
            <a:ext cx="4027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Jg25409: mesogenin-1-like// mesoderm posterior protein 1-like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B264F9-6555-8808-7BDF-4E612A6CEB83}"/>
              </a:ext>
            </a:extLst>
          </p:cNvPr>
          <p:cNvSpPr txBox="1"/>
          <p:nvPr/>
        </p:nvSpPr>
        <p:spPr>
          <a:xfrm>
            <a:off x="1441952" y="4348727"/>
            <a:ext cx="2204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Jg25413: AP-3 complex subunit sigma-2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4C2E982-68D3-0C52-5440-407B90840D43}"/>
              </a:ext>
            </a:extLst>
          </p:cNvPr>
          <p:cNvCxnSpPr>
            <a:cxnSpLocks/>
          </p:cNvCxnSpPr>
          <p:nvPr/>
        </p:nvCxnSpPr>
        <p:spPr>
          <a:xfrm flipH="1">
            <a:off x="1723085" y="57240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51B659DF-7261-68BD-41E5-4E74C8D3A84A}"/>
              </a:ext>
            </a:extLst>
          </p:cNvPr>
          <p:cNvSpPr/>
          <p:nvPr/>
        </p:nvSpPr>
        <p:spPr>
          <a:xfrm rot="10800000" flipV="1">
            <a:off x="3758073" y="55393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0F39D724-7A36-CAA9-9D1F-293BD05CB324}"/>
              </a:ext>
            </a:extLst>
          </p:cNvPr>
          <p:cNvSpPr/>
          <p:nvPr/>
        </p:nvSpPr>
        <p:spPr>
          <a:xfrm rot="10800000" flipH="1" flipV="1">
            <a:off x="6211180" y="55568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A346631-8FE1-6CDB-2D0F-F516647484EC}"/>
              </a:ext>
            </a:extLst>
          </p:cNvPr>
          <p:cNvSpPr/>
          <p:nvPr/>
        </p:nvSpPr>
        <p:spPr>
          <a:xfrm rot="10800000" flipV="1">
            <a:off x="2386149" y="55629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1B80B3D9-EEF8-8868-64F6-96947B9CD051}"/>
              </a:ext>
            </a:extLst>
          </p:cNvPr>
          <p:cNvSpPr/>
          <p:nvPr/>
        </p:nvSpPr>
        <p:spPr>
          <a:xfrm rot="10800000" flipV="1">
            <a:off x="4854080" y="55568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802F88-D85B-4DA0-8A96-C97751312F01}"/>
              </a:ext>
            </a:extLst>
          </p:cNvPr>
          <p:cNvSpPr txBox="1"/>
          <p:nvPr/>
        </p:nvSpPr>
        <p:spPr>
          <a:xfrm>
            <a:off x="1963363" y="5922967"/>
            <a:ext cx="2560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G19386:</a:t>
            </a:r>
            <a:r>
              <a: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AP-3 complex subunit sigma-2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C513C5-197D-B709-74C8-DBC219AF2692}"/>
              </a:ext>
            </a:extLst>
          </p:cNvPr>
          <p:cNvSpPr txBox="1"/>
          <p:nvPr/>
        </p:nvSpPr>
        <p:spPr>
          <a:xfrm>
            <a:off x="3360770" y="5189598"/>
            <a:ext cx="136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G19387: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53E388-A266-AAEE-B753-49AC41379ED4}"/>
              </a:ext>
            </a:extLst>
          </p:cNvPr>
          <p:cNvSpPr txBox="1"/>
          <p:nvPr/>
        </p:nvSpPr>
        <p:spPr>
          <a:xfrm>
            <a:off x="4806825" y="497273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G19388: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8629D3-8808-017A-2F44-8B4E3BDEB764}"/>
              </a:ext>
            </a:extLst>
          </p:cNvPr>
          <p:cNvSpPr txBox="1"/>
          <p:nvPr/>
        </p:nvSpPr>
        <p:spPr>
          <a:xfrm>
            <a:off x="6142648" y="5908668"/>
            <a:ext cx="3663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G19389: mesogenin-1-like// mesoderm posterior protein 1-like</a:t>
            </a:r>
          </a:p>
        </p:txBody>
      </p:sp>
    </p:spTree>
    <p:extLst>
      <p:ext uri="{BB962C8B-B14F-4D97-AF65-F5344CB8AC3E}">
        <p14:creationId xmlns:p14="http://schemas.microsoft.com/office/powerpoint/2010/main" val="210301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204559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236396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2344242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77202" y="24528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77202" y="331287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71483" y="4858443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4411621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995447" y="5225363"/>
            <a:ext cx="114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2219793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861371" y="5225363"/>
            <a:ext cx="1761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836935" y="4388524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2549346" y="1439228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g14866: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2048855"/>
            <a:ext cx="481752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48842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9781588" y="2752974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70084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232127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204885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50062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030208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6877525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977766" y="5320069"/>
            <a:ext cx="1831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jg15509: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 //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acidic mammalian chitinase-like isoform X1 //chitotriosidase-1-like isoform X1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7768629" y="4244586"/>
            <a:ext cx="17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jg15508: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9781588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36157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508073" y="397736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460213" y="1009972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g14867: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06FBF-42A5-DC90-CF79-F55D98ED205F}"/>
              </a:ext>
            </a:extLst>
          </p:cNvPr>
          <p:cNvSpPr txBox="1"/>
          <p:nvPr/>
        </p:nvSpPr>
        <p:spPr>
          <a:xfrm>
            <a:off x="5089342" y="5225363"/>
            <a:ext cx="1340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jg14606: engulfment and cell motility protein 2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302089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49242" y="1353387"/>
            <a:ext cx="1939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6420347" y="5356383"/>
            <a:ext cx="1324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11012236" y="5371676"/>
            <a:ext cx="12522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9193019" y="3791831"/>
            <a:ext cx="186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10219175" y="4107939"/>
            <a:ext cx="1866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CHIO-II  (chitinase-3-like protein 1)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8282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8418322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8158066" y="802770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g10376: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7087261" y="1353387"/>
            <a:ext cx="1760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g10374  &amp; g10375: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77581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2370880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158CCFD-4E58-F1AE-E914-A5E9F36494D1}"/>
              </a:ext>
            </a:extLst>
          </p:cNvPr>
          <p:cNvSpPr/>
          <p:nvPr/>
        </p:nvSpPr>
        <p:spPr>
          <a:xfrm>
            <a:off x="90785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F14A5A43-EA0A-01C0-6CA8-D371E744DCB7}"/>
              </a:ext>
            </a:extLst>
          </p:cNvPr>
          <p:cNvSpPr/>
          <p:nvPr/>
        </p:nvSpPr>
        <p:spPr>
          <a:xfrm rot="10800000">
            <a:off x="9090972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FA37B17B-A559-1BA0-E59E-FCF97492928C}"/>
              </a:ext>
            </a:extLst>
          </p:cNvPr>
          <p:cNvSpPr/>
          <p:nvPr/>
        </p:nvSpPr>
        <p:spPr>
          <a:xfrm rot="10800000">
            <a:off x="7595583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AA62C2F1-F266-4D29-1670-21E88EA3E6E8}"/>
              </a:ext>
            </a:extLst>
          </p:cNvPr>
          <p:cNvSpPr/>
          <p:nvPr/>
        </p:nvSpPr>
        <p:spPr>
          <a:xfrm rot="10800000">
            <a:off x="7910337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>
            <a:off x="8175569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8142ED9-F87B-7C78-985C-DFCA7D6431E1}"/>
              </a:ext>
            </a:extLst>
          </p:cNvPr>
          <p:cNvSpPr txBox="1"/>
          <p:nvPr/>
        </p:nvSpPr>
        <p:spPr>
          <a:xfrm>
            <a:off x="7338926" y="5031180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jg15503: uncertain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D40A00-131C-8BE1-5AD8-4F2D48044D8C}"/>
              </a:ext>
            </a:extLst>
          </p:cNvPr>
          <p:cNvSpPr txBox="1"/>
          <p:nvPr/>
        </p:nvSpPr>
        <p:spPr>
          <a:xfrm>
            <a:off x="7705537" y="5411726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7908529" y="6087138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region</a:t>
            </a:r>
            <a:endParaRPr lang="zh-TW" altLang="en-US" dirty="0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560439" y="2205122"/>
            <a:ext cx="470964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5118720" y="1195214"/>
            <a:ext cx="2613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26779" y="2606660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5468891" y="3109482"/>
            <a:ext cx="2048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334296" y="3673356"/>
            <a:ext cx="501936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348869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34886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34886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7549300" y="2205122"/>
            <a:ext cx="425332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8725651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9505914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8283868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6884739" y="242376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7861558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9261032" y="2399308"/>
            <a:ext cx="324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7509217" y="3948660"/>
            <a:ext cx="468278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8685568" y="376399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8171212" y="3763994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086970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3922785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894723" y="390962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7839079" y="3362274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6606806" y="421567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6405027" y="4678332"/>
            <a:ext cx="278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7702254" y="3763994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8779822" y="4254896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9060700" y="4803975"/>
            <a:ext cx="3344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9418339" y="3763994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9778086" y="3761707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10140041" y="3743075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10499215" y="3743075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7915BD-ED87-BE00-7FA1-B5F3E9B12254}"/>
              </a:ext>
            </a:extLst>
          </p:cNvPr>
          <p:cNvSpPr txBox="1"/>
          <p:nvPr/>
        </p:nvSpPr>
        <p:spPr>
          <a:xfrm>
            <a:off x="-5519" y="4656546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8C5B41-F142-7214-3892-9439DB2AC702}"/>
              </a:ext>
            </a:extLst>
          </p:cNvPr>
          <p:cNvCxnSpPr>
            <a:cxnSpLocks/>
          </p:cNvCxnSpPr>
          <p:nvPr/>
        </p:nvCxnSpPr>
        <p:spPr>
          <a:xfrm>
            <a:off x="640505" y="5764281"/>
            <a:ext cx="47867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1D4D59A-7E69-34AE-EFB5-7C9EC6CB4722}"/>
              </a:ext>
            </a:extLst>
          </p:cNvPr>
          <p:cNvSpPr/>
          <p:nvPr/>
        </p:nvSpPr>
        <p:spPr>
          <a:xfrm rot="10800000">
            <a:off x="3580756" y="55796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262C8CA-BEAA-D0E1-D39A-92BC652F1849}"/>
              </a:ext>
            </a:extLst>
          </p:cNvPr>
          <p:cNvSpPr/>
          <p:nvPr/>
        </p:nvSpPr>
        <p:spPr>
          <a:xfrm rot="10800000">
            <a:off x="4361019" y="55796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B2FFF75-2A4A-3134-FCE3-3C2A10768E8E}"/>
              </a:ext>
            </a:extLst>
          </p:cNvPr>
          <p:cNvSpPr txBox="1"/>
          <p:nvPr/>
        </p:nvSpPr>
        <p:spPr>
          <a:xfrm>
            <a:off x="3173275" y="5176279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AFA6DB7-349D-9EC9-6DE2-E81D2519DDBB}"/>
              </a:ext>
            </a:extLst>
          </p:cNvPr>
          <p:cNvSpPr txBox="1"/>
          <p:nvPr/>
        </p:nvSpPr>
        <p:spPr>
          <a:xfrm>
            <a:off x="3898519" y="5958467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G10093: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0FFA837-2368-D78E-595B-D6105A0C78F5}"/>
              </a:ext>
            </a:extLst>
          </p:cNvPr>
          <p:cNvSpPr/>
          <p:nvPr/>
        </p:nvSpPr>
        <p:spPr>
          <a:xfrm rot="10800000" flipH="1">
            <a:off x="1134417" y="200106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D1AD6F2-C475-BDFE-D69A-9195F9D5F64E}"/>
              </a:ext>
            </a:extLst>
          </p:cNvPr>
          <p:cNvSpPr txBox="1"/>
          <p:nvPr/>
        </p:nvSpPr>
        <p:spPr>
          <a:xfrm>
            <a:off x="640505" y="174129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3D02C714-708B-CDF3-2BF7-B72C5B65D667}"/>
              </a:ext>
            </a:extLst>
          </p:cNvPr>
          <p:cNvSpPr/>
          <p:nvPr/>
        </p:nvSpPr>
        <p:spPr>
          <a:xfrm rot="10800000" flipH="1">
            <a:off x="1018744" y="351360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52C23A-78A3-3E7A-479E-64E4EABC25F9}"/>
              </a:ext>
            </a:extLst>
          </p:cNvPr>
          <p:cNvSpPr txBox="1"/>
          <p:nvPr/>
        </p:nvSpPr>
        <p:spPr>
          <a:xfrm>
            <a:off x="524832" y="325382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DED3BDBC-4759-813F-8687-020E924D0A70}"/>
              </a:ext>
            </a:extLst>
          </p:cNvPr>
          <p:cNvSpPr/>
          <p:nvPr/>
        </p:nvSpPr>
        <p:spPr>
          <a:xfrm rot="10800000" flipH="1">
            <a:off x="1150936" y="5574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F7EEFA0-D34D-A46A-A5E1-D1728D76FB7D}"/>
              </a:ext>
            </a:extLst>
          </p:cNvPr>
          <p:cNvSpPr txBox="1"/>
          <p:nvPr/>
        </p:nvSpPr>
        <p:spPr>
          <a:xfrm>
            <a:off x="657024" y="5315187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g10091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8E7CAC6A-9DCF-0BDC-4163-C3902D391B43}"/>
              </a:ext>
            </a:extLst>
          </p:cNvPr>
          <p:cNvCxnSpPr>
            <a:cxnSpLocks/>
          </p:cNvCxnSpPr>
          <p:nvPr/>
        </p:nvCxnSpPr>
        <p:spPr>
          <a:xfrm>
            <a:off x="7517535" y="5887997"/>
            <a:ext cx="455647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BDD8F2C-6836-F818-819D-A8A2EF453CF1}"/>
              </a:ext>
            </a:extLst>
          </p:cNvPr>
          <p:cNvSpPr txBox="1"/>
          <p:nvPr/>
        </p:nvSpPr>
        <p:spPr>
          <a:xfrm>
            <a:off x="8296321" y="5353054"/>
            <a:ext cx="462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Missing pga1, confirmed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3AC02236-FDDD-8405-57E6-B0B726972955}"/>
              </a:ext>
            </a:extLst>
          </p:cNvPr>
          <p:cNvSpPr/>
          <p:nvPr/>
        </p:nvSpPr>
        <p:spPr>
          <a:xfrm rot="10800000">
            <a:off x="7732702" y="5662786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933F5B9-031E-0BD5-A9A6-4233F8554722}"/>
              </a:ext>
            </a:extLst>
          </p:cNvPr>
          <p:cNvSpPr txBox="1"/>
          <p:nvPr/>
        </p:nvSpPr>
        <p:spPr>
          <a:xfrm>
            <a:off x="7131768" y="6069698"/>
            <a:ext cx="2789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g8859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E20B10E8-5BBB-EABC-C02C-B8D6CD6D382F}"/>
              </a:ext>
            </a:extLst>
          </p:cNvPr>
          <p:cNvSpPr/>
          <p:nvPr/>
        </p:nvSpPr>
        <p:spPr>
          <a:xfrm rot="10800000">
            <a:off x="11004863" y="20010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093265-1AA7-97A5-33D4-A295F008A248}"/>
              </a:ext>
            </a:extLst>
          </p:cNvPr>
          <p:cNvSpPr txBox="1"/>
          <p:nvPr/>
        </p:nvSpPr>
        <p:spPr>
          <a:xfrm>
            <a:off x="10785140" y="1494009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858EC049-F6CD-1C42-D8B5-FD0C7742B915}"/>
              </a:ext>
            </a:extLst>
          </p:cNvPr>
          <p:cNvSpPr/>
          <p:nvPr/>
        </p:nvSpPr>
        <p:spPr>
          <a:xfrm rot="10800000">
            <a:off x="11248590" y="37508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923B50-4253-5666-6C1B-0340DD443AD2}"/>
              </a:ext>
            </a:extLst>
          </p:cNvPr>
          <p:cNvSpPr txBox="1"/>
          <p:nvPr/>
        </p:nvSpPr>
        <p:spPr>
          <a:xfrm>
            <a:off x="11004863" y="3362274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箭號: 向左 86">
            <a:extLst>
              <a:ext uri="{FF2B5EF4-FFF2-40B4-BE49-F238E27FC236}">
                <a16:creationId xmlns:a16="http://schemas.microsoft.com/office/drawing/2014/main" id="{52B6E141-A0B4-B5AA-E378-0EFC56116D4A}"/>
              </a:ext>
            </a:extLst>
          </p:cNvPr>
          <p:cNvSpPr/>
          <p:nvPr/>
        </p:nvSpPr>
        <p:spPr>
          <a:xfrm rot="10800000">
            <a:off x="11181219" y="572705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A1903DB-5B67-46E9-F302-0BB8D24A1B52}"/>
              </a:ext>
            </a:extLst>
          </p:cNvPr>
          <p:cNvSpPr txBox="1"/>
          <p:nvPr/>
        </p:nvSpPr>
        <p:spPr>
          <a:xfrm>
            <a:off x="11004863" y="6090295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g8864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7160D3D-49E5-70BB-C3C7-616149D1FF7D}"/>
              </a:ext>
            </a:extLst>
          </p:cNvPr>
          <p:cNvSpPr txBox="1"/>
          <p:nvPr/>
        </p:nvSpPr>
        <p:spPr>
          <a:xfrm>
            <a:off x="9567321" y="3211458"/>
            <a:ext cx="3022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jg27198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F40983A4-D6E5-FC38-7F30-EC52BE04BA3C}"/>
              </a:ext>
            </a:extLst>
          </p:cNvPr>
          <p:cNvSpPr/>
          <p:nvPr/>
        </p:nvSpPr>
        <p:spPr>
          <a:xfrm rot="10800000">
            <a:off x="9892159" y="5707518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0B394C5-B099-7DBE-1DC2-BE0EAACA9ABD}"/>
              </a:ext>
            </a:extLst>
          </p:cNvPr>
          <p:cNvSpPr txBox="1"/>
          <p:nvPr/>
        </p:nvSpPr>
        <p:spPr>
          <a:xfrm>
            <a:off x="9769379" y="6282755"/>
            <a:ext cx="3022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g8860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49A004E-A21A-4109-E1AF-AECE66F94F6E}"/>
              </a:ext>
            </a:extLst>
          </p:cNvPr>
          <p:cNvSpPr txBox="1"/>
          <p:nvPr/>
        </p:nvSpPr>
        <p:spPr>
          <a:xfrm>
            <a:off x="5538346" y="5469075"/>
            <a:ext cx="1571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Seg437 &amp; </a:t>
            </a:r>
          </a:p>
          <a:p>
            <a:r>
              <a:rPr lang="en-US" altLang="zh-TW" sz="2000" dirty="0"/>
              <a:t>seg 437</a:t>
            </a: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AFF6C9-B3F1-10F7-DB92-B55E3B5E5186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5730366" y="1477531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6906717" y="129286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 flipH="1">
            <a:off x="7686980" y="12928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6499237" y="889529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5040145" y="1714552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6042624" y="12928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7241766" y="1671717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5841456" y="33292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7017807" y="31445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 flipH="1">
            <a:off x="7798070" y="31445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6153714" y="31445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6092302" y="2742836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7666876" y="363545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5301856" y="3719557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B82895-C04D-562F-DD22-032856DC4D8F}"/>
              </a:ext>
            </a:extLst>
          </p:cNvPr>
          <p:cNvSpPr txBox="1"/>
          <p:nvPr/>
        </p:nvSpPr>
        <p:spPr>
          <a:xfrm>
            <a:off x="548002" y="2905780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8DA6CF-F91D-A5A3-FEBD-3493EC018239}"/>
              </a:ext>
            </a:extLst>
          </p:cNvPr>
          <p:cNvSpPr txBox="1"/>
          <p:nvPr/>
        </p:nvSpPr>
        <p:spPr>
          <a:xfrm>
            <a:off x="548002" y="103567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748510-7EE6-F560-F736-997829AE279E}"/>
              </a:ext>
            </a:extLst>
          </p:cNvPr>
          <p:cNvSpPr txBox="1"/>
          <p:nvPr/>
        </p:nvSpPr>
        <p:spPr>
          <a:xfrm>
            <a:off x="709693" y="4582531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2628C8-E088-0AE5-8C83-0D8C6DBC0333}"/>
              </a:ext>
            </a:extLst>
          </p:cNvPr>
          <p:cNvSpPr txBox="1"/>
          <p:nvPr/>
        </p:nvSpPr>
        <p:spPr>
          <a:xfrm>
            <a:off x="1675866" y="3522743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C5922-664A-1792-D4AE-7B2EA8512914}"/>
              </a:ext>
            </a:extLst>
          </p:cNvPr>
          <p:cNvSpPr txBox="1"/>
          <p:nvPr/>
        </p:nvSpPr>
        <p:spPr>
          <a:xfrm>
            <a:off x="1573034" y="1551750"/>
            <a:ext cx="2613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95C226B-622A-8250-464D-6C51809D726A}"/>
              </a:ext>
            </a:extLst>
          </p:cNvPr>
          <p:cNvCxnSpPr>
            <a:cxnSpLocks/>
          </p:cNvCxnSpPr>
          <p:nvPr/>
        </p:nvCxnSpPr>
        <p:spPr>
          <a:xfrm>
            <a:off x="5767556" y="5658704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9EF2B246-101A-D22B-103A-52AB9D539CBE}"/>
              </a:ext>
            </a:extLst>
          </p:cNvPr>
          <p:cNvSpPr/>
          <p:nvPr/>
        </p:nvSpPr>
        <p:spPr>
          <a:xfrm rot="10800000">
            <a:off x="6943907" y="54740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6500B62-2B84-6441-987D-2803C2626CD8}"/>
              </a:ext>
            </a:extLst>
          </p:cNvPr>
          <p:cNvSpPr/>
          <p:nvPr/>
        </p:nvSpPr>
        <p:spPr>
          <a:xfrm rot="10800000" flipH="1">
            <a:off x="7724170" y="54740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5BB7E668-E273-52A8-7014-0B65F2DE00EE}"/>
              </a:ext>
            </a:extLst>
          </p:cNvPr>
          <p:cNvSpPr/>
          <p:nvPr/>
        </p:nvSpPr>
        <p:spPr>
          <a:xfrm rot="10800000">
            <a:off x="6079814" y="54740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B449B-6344-D2B1-0111-2A7148A50FC3}"/>
              </a:ext>
            </a:extLst>
          </p:cNvPr>
          <p:cNvSpPr txBox="1"/>
          <p:nvPr/>
        </p:nvSpPr>
        <p:spPr>
          <a:xfrm>
            <a:off x="6631648" y="4998577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g15318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E6365-C749-2B2B-57BA-B57506F7ACA4}"/>
              </a:ext>
            </a:extLst>
          </p:cNvPr>
          <p:cNvSpPr txBox="1"/>
          <p:nvPr/>
        </p:nvSpPr>
        <p:spPr>
          <a:xfrm>
            <a:off x="5746525" y="594619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g15319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2FEFE2-6D32-C78A-F61A-1D4B28251A9B}"/>
              </a:ext>
            </a:extLst>
          </p:cNvPr>
          <p:cNvSpPr txBox="1"/>
          <p:nvPr/>
        </p:nvSpPr>
        <p:spPr>
          <a:xfrm>
            <a:off x="8000086" y="596847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g15317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5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行 的圖片&#10;&#10;AI 產生的內容可能不正確。">
            <a:extLst>
              <a:ext uri="{FF2B5EF4-FFF2-40B4-BE49-F238E27FC236}">
                <a16:creationId xmlns:a16="http://schemas.microsoft.com/office/drawing/2014/main" id="{672285C2-964E-CA50-2EF8-9AB827D1E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95"/>
            <a:ext cx="12192000" cy="60386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3E3D119-F7C1-CD41-1BC3-4E8ED3E4F2C5}"/>
              </a:ext>
            </a:extLst>
          </p:cNvPr>
          <p:cNvSpPr txBox="1"/>
          <p:nvPr/>
        </p:nvSpPr>
        <p:spPr>
          <a:xfrm>
            <a:off x="0" y="0"/>
            <a:ext cx="1163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CV. No RNA seq coverage between g8859 &amp; g8860, where pga1 should be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8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862542-4C11-B623-A180-261349EAC51B}"/>
              </a:ext>
            </a:extLst>
          </p:cNvPr>
          <p:cNvSpPr txBox="1"/>
          <p:nvPr/>
        </p:nvSpPr>
        <p:spPr>
          <a:xfrm>
            <a:off x="334295" y="151998"/>
            <a:ext cx="7584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Amylase (actually probably not amy2)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FEB507E-DC34-F0A0-96C6-589F0B031B1C}"/>
              </a:ext>
            </a:extLst>
          </p:cNvPr>
          <p:cNvCxnSpPr>
            <a:cxnSpLocks/>
          </p:cNvCxnSpPr>
          <p:nvPr/>
        </p:nvCxnSpPr>
        <p:spPr>
          <a:xfrm flipV="1">
            <a:off x="2247285" y="2205121"/>
            <a:ext cx="7584973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DF0F7488-7E70-A987-A487-0C0B604E0EC0}"/>
              </a:ext>
            </a:extLst>
          </p:cNvPr>
          <p:cNvSpPr/>
          <p:nvPr/>
        </p:nvSpPr>
        <p:spPr>
          <a:xfrm rot="10800000">
            <a:off x="647508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835D463-A806-D037-C18B-4E5D7417135A}"/>
              </a:ext>
            </a:extLst>
          </p:cNvPr>
          <p:cNvSpPr/>
          <p:nvPr/>
        </p:nvSpPr>
        <p:spPr>
          <a:xfrm rot="10800000" flipH="1">
            <a:off x="8323619" y="2031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E4ED01C-89F0-374F-1014-2A0AC8DD539B}"/>
              </a:ext>
            </a:extLst>
          </p:cNvPr>
          <p:cNvSpPr/>
          <p:nvPr/>
        </p:nvSpPr>
        <p:spPr>
          <a:xfrm rot="10800000" flipH="1">
            <a:off x="263957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3C292AC-7224-8670-BD8B-D18B4BC786B4}"/>
              </a:ext>
            </a:extLst>
          </p:cNvPr>
          <p:cNvCxnSpPr>
            <a:cxnSpLocks/>
          </p:cNvCxnSpPr>
          <p:nvPr/>
        </p:nvCxnSpPr>
        <p:spPr>
          <a:xfrm>
            <a:off x="2247285" y="3796580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ECE85921-99AB-0E65-8F6C-25EA066D9838}"/>
              </a:ext>
            </a:extLst>
          </p:cNvPr>
          <p:cNvSpPr/>
          <p:nvPr/>
        </p:nvSpPr>
        <p:spPr>
          <a:xfrm rot="10800000">
            <a:off x="6475086" y="362855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BC35BF4-F785-21C4-4F36-389E046F0134}"/>
              </a:ext>
            </a:extLst>
          </p:cNvPr>
          <p:cNvSpPr/>
          <p:nvPr/>
        </p:nvSpPr>
        <p:spPr>
          <a:xfrm rot="10800000" flipH="1">
            <a:off x="8323619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0826607-3645-9F0B-6C9D-3D77FA6FB6F7}"/>
              </a:ext>
            </a:extLst>
          </p:cNvPr>
          <p:cNvSpPr/>
          <p:nvPr/>
        </p:nvSpPr>
        <p:spPr>
          <a:xfrm rot="10800000" flipH="1">
            <a:off x="2639571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22FC8E2-3EC2-D7F9-EAA6-8D93DECB8F7B}"/>
              </a:ext>
            </a:extLst>
          </p:cNvPr>
          <p:cNvCxnSpPr>
            <a:cxnSpLocks/>
          </p:cNvCxnSpPr>
          <p:nvPr/>
        </p:nvCxnSpPr>
        <p:spPr>
          <a:xfrm>
            <a:off x="2247285" y="5544534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35F053E0-9441-99D9-9D64-596653FC7FAB}"/>
              </a:ext>
            </a:extLst>
          </p:cNvPr>
          <p:cNvSpPr/>
          <p:nvPr/>
        </p:nvSpPr>
        <p:spPr>
          <a:xfrm rot="10800000">
            <a:off x="555082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EB000F37-9841-0209-FA05-5E18477DDE08}"/>
              </a:ext>
            </a:extLst>
          </p:cNvPr>
          <p:cNvSpPr/>
          <p:nvPr/>
        </p:nvSpPr>
        <p:spPr>
          <a:xfrm rot="10800000" flipH="1">
            <a:off x="902171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A253204-B8E9-3517-62A7-FAA7BFE61B84}"/>
              </a:ext>
            </a:extLst>
          </p:cNvPr>
          <p:cNvSpPr/>
          <p:nvPr/>
        </p:nvSpPr>
        <p:spPr>
          <a:xfrm rot="10800000" flipH="1">
            <a:off x="4626554" y="534784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B339CD-E66A-7C75-0C63-F7C8A661189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0BEF23-B8D2-639C-21DA-A160D5408A7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4BBCF2-4215-D1D5-5F96-72EA1A25975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720C912-AC7F-ACA3-C82C-45DEBACFCE2E}"/>
              </a:ext>
            </a:extLst>
          </p:cNvPr>
          <p:cNvSpPr/>
          <p:nvPr/>
        </p:nvSpPr>
        <p:spPr>
          <a:xfrm rot="10800000">
            <a:off x="6475086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285E1C3B-B579-77AA-754C-26591AA7DD29}"/>
              </a:ext>
            </a:extLst>
          </p:cNvPr>
          <p:cNvSpPr/>
          <p:nvPr/>
        </p:nvSpPr>
        <p:spPr>
          <a:xfrm rot="10800000">
            <a:off x="7511581" y="534785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B48276-9C33-7FC9-1F40-5706FC133A02}"/>
              </a:ext>
            </a:extLst>
          </p:cNvPr>
          <p:cNvSpPr txBox="1"/>
          <p:nvPr/>
        </p:nvSpPr>
        <p:spPr>
          <a:xfrm>
            <a:off x="5998664" y="157287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g4512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9E437A-F9DD-E5A1-FA05-C538E8BC2E6E}"/>
              </a:ext>
            </a:extLst>
          </p:cNvPr>
          <p:cNvSpPr txBox="1"/>
          <p:nvPr/>
        </p:nvSpPr>
        <p:spPr>
          <a:xfrm>
            <a:off x="2639570" y="2553270"/>
            <a:ext cx="217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g4511: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B2F322-0232-CA73-9318-99020EA47442}"/>
              </a:ext>
            </a:extLst>
          </p:cNvPr>
          <p:cNvSpPr txBox="1"/>
          <p:nvPr/>
        </p:nvSpPr>
        <p:spPr>
          <a:xfrm>
            <a:off x="8086635" y="2479638"/>
            <a:ext cx="3505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g4513: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06E654C-CDD4-30AD-022F-5131A44A3305}"/>
              </a:ext>
            </a:extLst>
          </p:cNvPr>
          <p:cNvSpPr txBox="1"/>
          <p:nvPr/>
        </p:nvSpPr>
        <p:spPr>
          <a:xfrm>
            <a:off x="5138606" y="4888328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C623DD-DE77-1E63-4049-B551C35FC445}"/>
              </a:ext>
            </a:extLst>
          </p:cNvPr>
          <p:cNvSpPr txBox="1"/>
          <p:nvPr/>
        </p:nvSpPr>
        <p:spPr>
          <a:xfrm>
            <a:off x="6096000" y="4888331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346030-EC38-2E4C-53C7-AC7805000797}"/>
              </a:ext>
            </a:extLst>
          </p:cNvPr>
          <p:cNvSpPr txBox="1"/>
          <p:nvPr/>
        </p:nvSpPr>
        <p:spPr>
          <a:xfrm>
            <a:off x="7185353" y="4898204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C4F97E-7BF4-DA35-75CE-681BFF4F92FF}"/>
              </a:ext>
            </a:extLst>
          </p:cNvPr>
          <p:cNvSpPr txBox="1"/>
          <p:nvPr/>
        </p:nvSpPr>
        <p:spPr>
          <a:xfrm>
            <a:off x="6399891" y="3150249"/>
            <a:ext cx="85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jg8309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508FCDC-45C5-7747-B43D-233711BFA009}"/>
              </a:ext>
            </a:extLst>
          </p:cNvPr>
          <p:cNvSpPr/>
          <p:nvPr/>
        </p:nvSpPr>
        <p:spPr>
          <a:xfrm rot="10800000" flipH="1">
            <a:off x="263957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E51946-A922-D4A0-6F19-3AEBD46CEBD1}"/>
              </a:ext>
            </a:extLst>
          </p:cNvPr>
          <p:cNvSpPr txBox="1"/>
          <p:nvPr/>
        </p:nvSpPr>
        <p:spPr>
          <a:xfrm>
            <a:off x="4481970" y="5901844"/>
            <a:ext cx="1993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g11336: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0B116D8-C5CD-0818-3E30-18F3F2988956}"/>
              </a:ext>
            </a:extLst>
          </p:cNvPr>
          <p:cNvSpPr txBox="1"/>
          <p:nvPr/>
        </p:nvSpPr>
        <p:spPr>
          <a:xfrm>
            <a:off x="2639570" y="5925884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g11337: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C26C054-804E-DBCD-3E00-1DBD4D51F5DD}"/>
              </a:ext>
            </a:extLst>
          </p:cNvPr>
          <p:cNvSpPr txBox="1"/>
          <p:nvPr/>
        </p:nvSpPr>
        <p:spPr>
          <a:xfrm>
            <a:off x="2639570" y="4107399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jg8313: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AA6CA31-A72E-F03A-B80F-D7D0A1C7B539}"/>
              </a:ext>
            </a:extLst>
          </p:cNvPr>
          <p:cNvSpPr txBox="1"/>
          <p:nvPr/>
        </p:nvSpPr>
        <p:spPr>
          <a:xfrm>
            <a:off x="3573497" y="4344136"/>
            <a:ext cx="1959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jg8312: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0C9A312-ED18-4D7C-B731-E2AAB0B2D457}"/>
              </a:ext>
            </a:extLst>
          </p:cNvPr>
          <p:cNvSpPr txBox="1"/>
          <p:nvPr/>
        </p:nvSpPr>
        <p:spPr>
          <a:xfrm>
            <a:off x="4481970" y="4083452"/>
            <a:ext cx="3227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jg8311: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97C876-1328-5D23-673A-5927310C267B}"/>
              </a:ext>
            </a:extLst>
          </p:cNvPr>
          <p:cNvSpPr txBox="1"/>
          <p:nvPr/>
        </p:nvSpPr>
        <p:spPr>
          <a:xfrm>
            <a:off x="5374090" y="4344136"/>
            <a:ext cx="2335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jg8310: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7FB97D8C-2006-ECE3-C91D-A6E4D3D8CB5D}"/>
              </a:ext>
            </a:extLst>
          </p:cNvPr>
          <p:cNvSpPr/>
          <p:nvPr/>
        </p:nvSpPr>
        <p:spPr>
          <a:xfrm rot="10800000" flipH="1">
            <a:off x="3763694" y="36029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A6B48592-AB11-5CE2-CBB0-B6302C58FC48}"/>
              </a:ext>
            </a:extLst>
          </p:cNvPr>
          <p:cNvSpPr/>
          <p:nvPr/>
        </p:nvSpPr>
        <p:spPr>
          <a:xfrm rot="10800000" flipH="1">
            <a:off x="4616248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630827EE-CEE9-6FFB-3572-30ABDEA33787}"/>
              </a:ext>
            </a:extLst>
          </p:cNvPr>
          <p:cNvSpPr/>
          <p:nvPr/>
        </p:nvSpPr>
        <p:spPr>
          <a:xfrm rot="10800000" flipH="1">
            <a:off x="5468803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B3E0D5-E843-48A7-BEBE-5F04AFB9CC12}"/>
              </a:ext>
            </a:extLst>
          </p:cNvPr>
          <p:cNvSpPr txBox="1"/>
          <p:nvPr/>
        </p:nvSpPr>
        <p:spPr>
          <a:xfrm>
            <a:off x="8312778" y="4311663"/>
            <a:ext cx="3810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jg8304: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3D6CDF-59A8-CC95-6CFD-8B6584F7F031}"/>
              </a:ext>
            </a:extLst>
          </p:cNvPr>
          <p:cNvSpPr txBox="1"/>
          <p:nvPr/>
        </p:nvSpPr>
        <p:spPr>
          <a:xfrm>
            <a:off x="9021711" y="6132748"/>
            <a:ext cx="2803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g11331: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7FFD4264-73D3-C933-2E51-B7B7DA0ABC86}"/>
              </a:ext>
            </a:extLst>
          </p:cNvPr>
          <p:cNvSpPr/>
          <p:nvPr/>
        </p:nvSpPr>
        <p:spPr>
          <a:xfrm rot="10800000">
            <a:off x="7469397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A9013D-6749-2366-5F52-7A6C6BAAD7FF}"/>
              </a:ext>
            </a:extLst>
          </p:cNvPr>
          <p:cNvSpPr txBox="1"/>
          <p:nvPr/>
        </p:nvSpPr>
        <p:spPr>
          <a:xfrm>
            <a:off x="7538222" y="4006923"/>
            <a:ext cx="1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jg8306: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60A906A0-505E-A175-53E7-815420183312}"/>
              </a:ext>
            </a:extLst>
          </p:cNvPr>
          <p:cNvSpPr/>
          <p:nvPr/>
        </p:nvSpPr>
        <p:spPr>
          <a:xfrm rot="10800000">
            <a:off x="8290512" y="53995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3F906D-D86A-25D6-C862-A5D53A154071}"/>
              </a:ext>
            </a:extLst>
          </p:cNvPr>
          <p:cNvSpPr txBox="1"/>
          <p:nvPr/>
        </p:nvSpPr>
        <p:spPr>
          <a:xfrm>
            <a:off x="7968183" y="5823298"/>
            <a:ext cx="2159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g11332: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289C-4F15-94D2-8338-8C39D88D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B6F27B-6C2C-3986-6F2D-AF16FAB12560}"/>
              </a:ext>
            </a:extLst>
          </p:cNvPr>
          <p:cNvSpPr txBox="1"/>
          <p:nvPr/>
        </p:nvSpPr>
        <p:spPr>
          <a:xfrm>
            <a:off x="334295" y="151998"/>
            <a:ext cx="625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Carboxyl ester lipase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18BE187-5E9C-81DE-F953-337E7DDBBC54}"/>
              </a:ext>
            </a:extLst>
          </p:cNvPr>
          <p:cNvCxnSpPr>
            <a:cxnSpLocks/>
          </p:cNvCxnSpPr>
          <p:nvPr/>
        </p:nvCxnSpPr>
        <p:spPr>
          <a:xfrm>
            <a:off x="1185401" y="2205121"/>
            <a:ext cx="4375355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F6C18A8-89AC-FA6C-B683-354535E22627}"/>
              </a:ext>
            </a:extLst>
          </p:cNvPr>
          <p:cNvSpPr/>
          <p:nvPr/>
        </p:nvSpPr>
        <p:spPr>
          <a:xfrm rot="10800000">
            <a:off x="2737818" y="2037814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60085D0-9620-6D2B-BD43-DBB9325461FD}"/>
              </a:ext>
            </a:extLst>
          </p:cNvPr>
          <p:cNvSpPr/>
          <p:nvPr/>
        </p:nvSpPr>
        <p:spPr>
          <a:xfrm rot="10800000">
            <a:off x="437104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13B7842-A388-09C4-8CFE-74F006DA49D7}"/>
              </a:ext>
            </a:extLst>
          </p:cNvPr>
          <p:cNvSpPr/>
          <p:nvPr/>
        </p:nvSpPr>
        <p:spPr>
          <a:xfrm rot="10800000">
            <a:off x="1972681" y="2025634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49DA6C-07D7-8C22-AE18-19CFC67D50B2}"/>
              </a:ext>
            </a:extLst>
          </p:cNvPr>
          <p:cNvCxnSpPr>
            <a:cxnSpLocks/>
          </p:cNvCxnSpPr>
          <p:nvPr/>
        </p:nvCxnSpPr>
        <p:spPr>
          <a:xfrm>
            <a:off x="1185401" y="3782495"/>
            <a:ext cx="52484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7EA6CD6-3D01-5D13-0EE5-77CCB0D40603}"/>
              </a:ext>
            </a:extLst>
          </p:cNvPr>
          <p:cNvSpPr/>
          <p:nvPr/>
        </p:nvSpPr>
        <p:spPr>
          <a:xfrm rot="10800000">
            <a:off x="2775865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C5E5EA65-5A3F-DA8B-BCBC-EA36F3CE0863}"/>
              </a:ext>
            </a:extLst>
          </p:cNvPr>
          <p:cNvSpPr/>
          <p:nvPr/>
        </p:nvSpPr>
        <p:spPr>
          <a:xfrm rot="10800000">
            <a:off x="5194638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D16AEB4-9A84-93F4-291C-B35C7AD86C03}"/>
              </a:ext>
            </a:extLst>
          </p:cNvPr>
          <p:cNvSpPr/>
          <p:nvPr/>
        </p:nvSpPr>
        <p:spPr>
          <a:xfrm rot="10800000">
            <a:off x="1969607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473787-520F-4097-B6D4-D3B1ECC61188}"/>
              </a:ext>
            </a:extLst>
          </p:cNvPr>
          <p:cNvCxnSpPr>
            <a:cxnSpLocks/>
          </p:cNvCxnSpPr>
          <p:nvPr/>
        </p:nvCxnSpPr>
        <p:spPr>
          <a:xfrm>
            <a:off x="1185401" y="5630404"/>
            <a:ext cx="782094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F26420E-9B81-A231-99D5-C7E56FF14598}"/>
              </a:ext>
            </a:extLst>
          </p:cNvPr>
          <p:cNvSpPr/>
          <p:nvPr/>
        </p:nvSpPr>
        <p:spPr>
          <a:xfrm rot="10800000">
            <a:off x="3273840" y="5445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46DD995-1007-5FFC-AD5B-389BB1C432DA}"/>
              </a:ext>
            </a:extLst>
          </p:cNvPr>
          <p:cNvSpPr/>
          <p:nvPr/>
        </p:nvSpPr>
        <p:spPr>
          <a:xfrm rot="10800000">
            <a:off x="6917610" y="54457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A635E73F-0DA8-00CE-A857-C893A77A9838}"/>
              </a:ext>
            </a:extLst>
          </p:cNvPr>
          <p:cNvSpPr/>
          <p:nvPr/>
        </p:nvSpPr>
        <p:spPr>
          <a:xfrm rot="10800000">
            <a:off x="2362898" y="54457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319079-F9FD-D380-8E60-30C2E2074790}"/>
              </a:ext>
            </a:extLst>
          </p:cNvPr>
          <p:cNvSpPr txBox="1"/>
          <p:nvPr/>
        </p:nvSpPr>
        <p:spPr>
          <a:xfrm>
            <a:off x="95099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C4A67A-E3C0-C410-6FFC-F291BB2F35DF}"/>
              </a:ext>
            </a:extLst>
          </p:cNvPr>
          <p:cNvSpPr txBox="1"/>
          <p:nvPr/>
        </p:nvSpPr>
        <p:spPr>
          <a:xfrm>
            <a:off x="95099" y="2673983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AC0349-718B-A6B7-8153-1B8FDEFA4C98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081D8C6-0E2B-DD7B-DA90-58FACEC46D09}"/>
              </a:ext>
            </a:extLst>
          </p:cNvPr>
          <p:cNvCxnSpPr>
            <a:cxnSpLocks/>
          </p:cNvCxnSpPr>
          <p:nvPr/>
        </p:nvCxnSpPr>
        <p:spPr>
          <a:xfrm>
            <a:off x="7202743" y="2205121"/>
            <a:ext cx="3657600" cy="1872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98EA9DA8-3D90-C2C0-9505-EC16FFFBC285}"/>
              </a:ext>
            </a:extLst>
          </p:cNvPr>
          <p:cNvSpPr/>
          <p:nvPr/>
        </p:nvSpPr>
        <p:spPr>
          <a:xfrm rot="10800000">
            <a:off x="965795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0812610-5EF3-BA34-B18A-0F173D2F3EB8}"/>
              </a:ext>
            </a:extLst>
          </p:cNvPr>
          <p:cNvSpPr/>
          <p:nvPr/>
        </p:nvSpPr>
        <p:spPr>
          <a:xfrm rot="10800000">
            <a:off x="3502955" y="2027003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8C0F6731-7150-9112-2FD3-61B7E24561ED}"/>
              </a:ext>
            </a:extLst>
          </p:cNvPr>
          <p:cNvSpPr/>
          <p:nvPr/>
        </p:nvSpPr>
        <p:spPr>
          <a:xfrm rot="10800000">
            <a:off x="8892816" y="205654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3B1C3257-4125-8682-FCEC-C3766D98C767}"/>
              </a:ext>
            </a:extLst>
          </p:cNvPr>
          <p:cNvSpPr/>
          <p:nvPr/>
        </p:nvSpPr>
        <p:spPr>
          <a:xfrm rot="10800000">
            <a:off x="8127679" y="204436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8AA3A897-54EC-C93A-206A-1C3C23845D54}"/>
              </a:ext>
            </a:extLst>
          </p:cNvPr>
          <p:cNvSpPr/>
          <p:nvPr/>
        </p:nvSpPr>
        <p:spPr>
          <a:xfrm rot="10800000">
            <a:off x="4184782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88280F10-5B01-827F-7278-234550D48ACD}"/>
              </a:ext>
            </a:extLst>
          </p:cNvPr>
          <p:cNvSpPr/>
          <p:nvPr/>
        </p:nvSpPr>
        <p:spPr>
          <a:xfrm rot="10800000">
            <a:off x="5095724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6E5DB76-88E9-2CA7-EDE1-B74297C17AAA}"/>
              </a:ext>
            </a:extLst>
          </p:cNvPr>
          <p:cNvSpPr/>
          <p:nvPr/>
        </p:nvSpPr>
        <p:spPr>
          <a:xfrm rot="10800000">
            <a:off x="6006666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94B243F4-C646-2D97-1754-F29D53A86037}"/>
              </a:ext>
            </a:extLst>
          </p:cNvPr>
          <p:cNvSpPr/>
          <p:nvPr/>
        </p:nvSpPr>
        <p:spPr>
          <a:xfrm rot="10800000">
            <a:off x="3582123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20FF16C-DAF8-A5D2-D5DB-F4EC2203A189}"/>
              </a:ext>
            </a:extLst>
          </p:cNvPr>
          <p:cNvSpPr/>
          <p:nvPr/>
        </p:nvSpPr>
        <p:spPr>
          <a:xfrm rot="10800000">
            <a:off x="4388381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FE1D9A-55A7-0F26-3AF4-481F8241A3FA}"/>
              </a:ext>
            </a:extLst>
          </p:cNvPr>
          <p:cNvSpPr txBox="1"/>
          <p:nvPr/>
        </p:nvSpPr>
        <p:spPr>
          <a:xfrm>
            <a:off x="2454862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2591051-DC75-1399-5D63-F28FA4952357}"/>
              </a:ext>
            </a:extLst>
          </p:cNvPr>
          <p:cNvSpPr txBox="1"/>
          <p:nvPr/>
        </p:nvSpPr>
        <p:spPr>
          <a:xfrm>
            <a:off x="3258664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29D8F8-16BA-20FF-C44A-8A2325A8419D}"/>
              </a:ext>
            </a:extLst>
          </p:cNvPr>
          <p:cNvSpPr txBox="1"/>
          <p:nvPr/>
        </p:nvSpPr>
        <p:spPr>
          <a:xfrm>
            <a:off x="8679513" y="1729776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g19849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EADD3A-64D9-8285-F28C-2102DE2571DA}"/>
              </a:ext>
            </a:extLst>
          </p:cNvPr>
          <p:cNvSpPr txBox="1"/>
          <p:nvPr/>
        </p:nvSpPr>
        <p:spPr>
          <a:xfrm>
            <a:off x="292585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0AB615-C040-29C1-B5BD-98122B272075}"/>
              </a:ext>
            </a:extLst>
          </p:cNvPr>
          <p:cNvSpPr txBox="1"/>
          <p:nvPr/>
        </p:nvSpPr>
        <p:spPr>
          <a:xfrm>
            <a:off x="387933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86288FE-0C22-79D3-414A-C34378C52385}"/>
              </a:ext>
            </a:extLst>
          </p:cNvPr>
          <p:cNvSpPr txBox="1"/>
          <p:nvPr/>
        </p:nvSpPr>
        <p:spPr>
          <a:xfrm>
            <a:off x="483281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F18103-9121-A697-6557-611D4FA3EDE7}"/>
              </a:ext>
            </a:extLst>
          </p:cNvPr>
          <p:cNvSpPr txBox="1"/>
          <p:nvPr/>
        </p:nvSpPr>
        <p:spPr>
          <a:xfrm>
            <a:off x="5786297" y="50187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CB2BBF7-F87B-1CE7-88FE-B2BA85CDF81B}"/>
              </a:ext>
            </a:extLst>
          </p:cNvPr>
          <p:cNvSpPr txBox="1"/>
          <p:nvPr/>
        </p:nvSpPr>
        <p:spPr>
          <a:xfrm>
            <a:off x="1612491" y="6103719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g13349: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5787AB7-93CF-FFB9-D735-4CFD0CAB11AD}"/>
              </a:ext>
            </a:extLst>
          </p:cNvPr>
          <p:cNvSpPr txBox="1"/>
          <p:nvPr/>
        </p:nvSpPr>
        <p:spPr>
          <a:xfrm>
            <a:off x="6752050" y="6025380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g13354: cholesterol 7-desaturase-like (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ndv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777D5B5-BC3B-BBAB-97D4-B86D0918D72F}"/>
              </a:ext>
            </a:extLst>
          </p:cNvPr>
          <p:cNvCxnSpPr>
            <a:cxnSpLocks/>
          </p:cNvCxnSpPr>
          <p:nvPr/>
        </p:nvCxnSpPr>
        <p:spPr>
          <a:xfrm>
            <a:off x="7202743" y="3799236"/>
            <a:ext cx="36576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E42E4987-6D8C-1B42-7A2A-B3DA70EC7B95}"/>
              </a:ext>
            </a:extLst>
          </p:cNvPr>
          <p:cNvSpPr/>
          <p:nvPr/>
        </p:nvSpPr>
        <p:spPr>
          <a:xfrm rot="10800000">
            <a:off x="9839234" y="35837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9F04526-ADAB-7E11-3897-350BBA42B17C}"/>
              </a:ext>
            </a:extLst>
          </p:cNvPr>
          <p:cNvSpPr/>
          <p:nvPr/>
        </p:nvSpPr>
        <p:spPr>
          <a:xfrm rot="10800000">
            <a:off x="9074097" y="361983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9963DA63-5F56-0F82-9684-E8AB64E87DBE}"/>
              </a:ext>
            </a:extLst>
          </p:cNvPr>
          <p:cNvSpPr/>
          <p:nvPr/>
        </p:nvSpPr>
        <p:spPr>
          <a:xfrm rot="10800000">
            <a:off x="8308960" y="360765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FAF3FCC-607D-713E-F571-86B74C3192F1}"/>
              </a:ext>
            </a:extLst>
          </p:cNvPr>
          <p:cNvSpPr txBox="1"/>
          <p:nvPr/>
        </p:nvSpPr>
        <p:spPr>
          <a:xfrm>
            <a:off x="8837815" y="3181028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E769E2-AC11-09B1-57A3-367C1D429ABD}"/>
              </a:ext>
            </a:extLst>
          </p:cNvPr>
          <p:cNvSpPr txBox="1"/>
          <p:nvPr/>
        </p:nvSpPr>
        <p:spPr>
          <a:xfrm>
            <a:off x="3443988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78FAA7-F3D3-E4A7-E805-BDCBA84D8EE8}"/>
              </a:ext>
            </a:extLst>
          </p:cNvPr>
          <p:cNvSpPr txBox="1"/>
          <p:nvPr/>
        </p:nvSpPr>
        <p:spPr>
          <a:xfrm>
            <a:off x="2499595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jg5889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DFCC1E-A52D-BEBB-8CDC-2C7E814AA4D4}"/>
              </a:ext>
            </a:extLst>
          </p:cNvPr>
          <p:cNvSpPr txBox="1"/>
          <p:nvPr/>
        </p:nvSpPr>
        <p:spPr>
          <a:xfrm>
            <a:off x="4388380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D15C7B-4253-CB51-4E60-2529D103ED0B}"/>
              </a:ext>
            </a:extLst>
          </p:cNvPr>
          <p:cNvSpPr txBox="1"/>
          <p:nvPr/>
        </p:nvSpPr>
        <p:spPr>
          <a:xfrm>
            <a:off x="1284008" y="4030348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jg5888: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3C390A8-5FA0-9F94-CD57-774A1D79E3A4}"/>
              </a:ext>
            </a:extLst>
          </p:cNvPr>
          <p:cNvSpPr txBox="1"/>
          <p:nvPr/>
        </p:nvSpPr>
        <p:spPr>
          <a:xfrm>
            <a:off x="4506266" y="3979875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jg5892: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385241E-94D0-2316-4F3A-B294835F6100}"/>
              </a:ext>
            </a:extLst>
          </p:cNvPr>
          <p:cNvSpPr txBox="1"/>
          <p:nvPr/>
        </p:nvSpPr>
        <p:spPr>
          <a:xfrm>
            <a:off x="1264203" y="2404573"/>
            <a:ext cx="207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g17562: cholesterol 7-desaturase-like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AA9A1A-C407-1708-724D-0BFB72890D39}"/>
              </a:ext>
            </a:extLst>
          </p:cNvPr>
          <p:cNvSpPr txBox="1"/>
          <p:nvPr/>
        </p:nvSpPr>
        <p:spPr>
          <a:xfrm>
            <a:off x="4119354" y="2382455"/>
            <a:ext cx="1718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g17565: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D63202-DAC8-2B8F-3097-6D3CF460D5EB}"/>
              </a:ext>
            </a:extLst>
          </p:cNvPr>
          <p:cNvSpPr txBox="1"/>
          <p:nvPr/>
        </p:nvSpPr>
        <p:spPr>
          <a:xfrm>
            <a:off x="8013292" y="2444573"/>
            <a:ext cx="10258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g19848: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FF2287D-5627-0CF4-BAD9-A35A106FA0C8}"/>
              </a:ext>
            </a:extLst>
          </p:cNvPr>
          <p:cNvSpPr txBox="1"/>
          <p:nvPr/>
        </p:nvSpPr>
        <p:spPr>
          <a:xfrm>
            <a:off x="9532391" y="2394137"/>
            <a:ext cx="1890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g19850: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7AA6F89-36D6-5940-DB24-799C3E174D9D}"/>
              </a:ext>
            </a:extLst>
          </p:cNvPr>
          <p:cNvSpPr txBox="1"/>
          <p:nvPr/>
        </p:nvSpPr>
        <p:spPr>
          <a:xfrm>
            <a:off x="8445441" y="4093391"/>
            <a:ext cx="177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jg22914: hamartin-like isoform X3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DC70D3E-78D2-3EF3-D513-1EB6284CD24F}"/>
              </a:ext>
            </a:extLst>
          </p:cNvPr>
          <p:cNvSpPr txBox="1"/>
          <p:nvPr/>
        </p:nvSpPr>
        <p:spPr>
          <a:xfrm>
            <a:off x="10209787" y="4034689"/>
            <a:ext cx="19519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jg22916: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CA56AA5A-A689-3C15-953E-9724FA4EF6F7}"/>
              </a:ext>
            </a:extLst>
          </p:cNvPr>
          <p:cNvSpPr/>
          <p:nvPr/>
        </p:nvSpPr>
        <p:spPr>
          <a:xfrm rot="10800000">
            <a:off x="7633062" y="3630949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C5BF9F-3FA6-C670-CD30-3C6E82CE0E1C}"/>
              </a:ext>
            </a:extLst>
          </p:cNvPr>
          <p:cNvSpPr txBox="1"/>
          <p:nvPr/>
        </p:nvSpPr>
        <p:spPr>
          <a:xfrm>
            <a:off x="7295552" y="4349815"/>
            <a:ext cx="1538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jg22913: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1825</Words>
  <Application>Microsoft Office PowerPoint</Application>
  <PresentationFormat>寬螢幕</PresentationFormat>
  <Paragraphs>464</Paragraphs>
  <Slides>27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Complex region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44</cp:revision>
  <dcterms:created xsi:type="dcterms:W3CDTF">2024-08-30T08:46:39Z</dcterms:created>
  <dcterms:modified xsi:type="dcterms:W3CDTF">2025-04-10T11:18:14Z</dcterms:modified>
</cp:coreProperties>
</file>