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2" r:id="rId5"/>
    <p:sldId id="261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416-5E6B-4626-B4BA-335673BEC8EA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7D8A-6036-40F6-953E-85DA54353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8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91AA-9AB8-3151-6A91-E14D399D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D54921-7A5B-6703-B5F6-C7D7FB84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C48A6-2786-B3DD-8558-6F8645B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3B70A-9E4D-7BE1-FB66-BF91220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7FA3-2C2A-3DF4-6A09-F7C5DE8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EE13-BFB1-FA78-F867-F57AB3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5D76-C187-C187-168D-181C08E1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3C30F-4609-2E7A-0D2D-58D519A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5FAE1-B422-8C5C-097A-B24E620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61645-FFA6-1095-6013-360D578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601A2-EA4C-9E13-2A46-3B12E5A9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33B1E-51B4-768D-BC6D-E2A3F70F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9114E-C813-6682-9982-3A8686A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0DB3C-D525-784F-CC32-BF29F56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02862-3900-B8B3-4C4A-BEE2324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20B1-8168-A08C-6EA1-5E8F660C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44CE7-764D-3598-0D99-776F0C2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50C-BBB2-0858-1146-520E5AC5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524EB-671C-C34F-F346-D03DF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F1762-8698-9A03-BBEF-E50518A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A986-5285-C46A-CF8A-A53403A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480C0-B6E7-241D-25B3-1F78E89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31EE-9BDF-649C-2014-E81E64C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AAA6-1D11-905B-9ABE-B3E0381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D9E35-A94B-E539-8BCC-A727D30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91295-5D09-7242-6D76-2097D12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FC279-ADA5-BBDA-0BA4-1BD543F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D60BC-96B0-22AB-8A89-B8993879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8A745-45F0-80E4-7684-C8FE7C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A5EC-320F-E106-2016-93B62D0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024E-84D5-2F43-95C7-2503513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CFDC-B3B7-56BC-3EFA-3F9CDE0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FC4FA-938A-A326-624B-6D9E0A5F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9DDBB-C3F7-6F1C-673E-2122316E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CF99B-A42F-A2A2-537A-35FF57A5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DFF50-9E02-08D0-9EED-5DF557B6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EEDED-B420-0173-93EB-94221C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13142-9FE1-2A4E-EC4F-0197F99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AC947-F443-B74B-5BEE-D090ABA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865D-933B-AD63-87A5-42B739BF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9BD533-9E5F-EE59-9140-DB09E4A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5CA50-04AC-0302-16E6-8E29F33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1B7B1-021D-CA87-AE9A-3E65293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CD1D23-113C-000B-6CC4-6E5D65F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51BB6-8422-0A35-5386-00A966E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4682C-57A1-B7DD-FB6A-B92A719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0D7C-B5E5-0F93-75CF-273FEB03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CE1C-ED6A-7FAD-518A-1E4EBE60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420C9F-D801-003E-121B-67D48128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036FF-A21E-0419-8122-2CC2E5F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F8B5F-CD75-63DC-6EE6-755C31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A76B0F-C7F4-B566-62E5-C06BDFC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3387-4CA6-012A-F541-B1C4425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CEC4-F6D3-DB06-459B-AC80AE6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7FA9A-E1D3-387A-901F-3E683EB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5B5E7-2601-7B93-9560-26BDE81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6B831-348D-3C1B-C302-1C28759E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BA669-071E-A050-329C-9071C69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C8FFDE-4057-CC90-625E-6894872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FAE7F-4A0A-4736-4D85-8AA3F8B0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8C108-9C33-20A7-EEA8-DC4503E9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D5901-00D9-4DE9-BB38-AE3383FB48B5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BE59-DDD7-6EA0-E2A6-4D3746D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BE431-FF80-527B-3A14-4A9B4C70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C117E2B-A661-876A-B8AE-ED4B8769BE33}"/>
              </a:ext>
            </a:extLst>
          </p:cNvPr>
          <p:cNvCxnSpPr>
            <a:cxnSpLocks/>
          </p:cNvCxnSpPr>
          <p:nvPr/>
        </p:nvCxnSpPr>
        <p:spPr>
          <a:xfrm>
            <a:off x="3004373" y="1805899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5D1716-7C7B-B452-D9EB-F8822D7A85DE}"/>
              </a:ext>
            </a:extLst>
          </p:cNvPr>
          <p:cNvSpPr txBox="1"/>
          <p:nvPr/>
        </p:nvSpPr>
        <p:spPr>
          <a:xfrm>
            <a:off x="478191" y="1610250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444AE905-A61C-B1C3-6D8C-B89A732C0B77}"/>
              </a:ext>
            </a:extLst>
          </p:cNvPr>
          <p:cNvSpPr/>
          <p:nvPr/>
        </p:nvSpPr>
        <p:spPr>
          <a:xfrm rot="10800000">
            <a:off x="4180724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CFDA9A5D-E089-6241-44B8-31D2A32B5173}"/>
              </a:ext>
            </a:extLst>
          </p:cNvPr>
          <p:cNvSpPr/>
          <p:nvPr/>
        </p:nvSpPr>
        <p:spPr>
          <a:xfrm>
            <a:off x="7108113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EA3280E5-AF0F-A525-A24B-9FDDFA4D0B39}"/>
              </a:ext>
            </a:extLst>
          </p:cNvPr>
          <p:cNvSpPr/>
          <p:nvPr/>
        </p:nvSpPr>
        <p:spPr>
          <a:xfrm>
            <a:off x="7731237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21B005-FD70-CF9B-34EC-60AA9FA7A56F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Chitinase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12190639-40B1-BED0-FF1B-97FDE0CF8EA0}"/>
              </a:ext>
            </a:extLst>
          </p:cNvPr>
          <p:cNvSpPr/>
          <p:nvPr/>
        </p:nvSpPr>
        <p:spPr>
          <a:xfrm>
            <a:off x="4960987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BD143F-D44F-6CB4-DF2E-EA21CE49C8EB}"/>
              </a:ext>
            </a:extLst>
          </p:cNvPr>
          <p:cNvSpPr txBox="1"/>
          <p:nvPr/>
        </p:nvSpPr>
        <p:spPr>
          <a:xfrm>
            <a:off x="4638669" y="20960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g20405: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29AF11-7D5F-20CB-79CB-EAE60AF02494}"/>
              </a:ext>
            </a:extLst>
          </p:cNvPr>
          <p:cNvSpPr txBox="1"/>
          <p:nvPr/>
        </p:nvSpPr>
        <p:spPr>
          <a:xfrm>
            <a:off x="2918185" y="2170255"/>
            <a:ext cx="1326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g20403: 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7B3123CE-E62C-914B-25ED-92CD9327CB30}"/>
              </a:ext>
            </a:extLst>
          </p:cNvPr>
          <p:cNvSpPr/>
          <p:nvPr/>
        </p:nvSpPr>
        <p:spPr>
          <a:xfrm>
            <a:off x="3278149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6B10202C-5649-2E97-F3FB-7521E27DA184}"/>
              </a:ext>
            </a:extLst>
          </p:cNvPr>
          <p:cNvSpPr/>
          <p:nvPr/>
        </p:nvSpPr>
        <p:spPr>
          <a:xfrm>
            <a:off x="8446223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9A33A5-ED00-192A-C099-E70A00842FDD}"/>
              </a:ext>
            </a:extLst>
          </p:cNvPr>
          <p:cNvSpPr txBox="1"/>
          <p:nvPr/>
        </p:nvSpPr>
        <p:spPr>
          <a:xfrm>
            <a:off x="8362338" y="220834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g20411: 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A1E190E6-1D3C-BE09-CD78-FB1B9E220D4B}"/>
              </a:ext>
            </a:extLst>
          </p:cNvPr>
          <p:cNvSpPr/>
          <p:nvPr/>
        </p:nvSpPr>
        <p:spPr>
          <a:xfrm rot="10800000">
            <a:off x="6427688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214EFF-F9CF-4F6B-1545-F56C153905EF}"/>
              </a:ext>
            </a:extLst>
          </p:cNvPr>
          <p:cNvSpPr txBox="1"/>
          <p:nvPr/>
        </p:nvSpPr>
        <p:spPr>
          <a:xfrm>
            <a:off x="6341271" y="1170574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FE09A2-39FC-508B-4E38-2AAA6E712289}"/>
              </a:ext>
            </a:extLst>
          </p:cNvPr>
          <p:cNvSpPr txBox="1"/>
          <p:nvPr/>
        </p:nvSpPr>
        <p:spPr>
          <a:xfrm>
            <a:off x="3703078" y="1240918"/>
            <a:ext cx="1799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g20404: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8CEDC9-E002-C543-1D9E-896DAC8EA266}"/>
              </a:ext>
            </a:extLst>
          </p:cNvPr>
          <p:cNvSpPr txBox="1"/>
          <p:nvPr/>
        </p:nvSpPr>
        <p:spPr>
          <a:xfrm>
            <a:off x="6186649" y="2186213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g20408: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2BB6D2-13DE-6CA2-0CDF-ED65BF9CD62D}"/>
              </a:ext>
            </a:extLst>
          </p:cNvPr>
          <p:cNvSpPr txBox="1"/>
          <p:nvPr/>
        </p:nvSpPr>
        <p:spPr>
          <a:xfrm>
            <a:off x="173745" y="3039326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367B127-777F-08EC-2A5C-6C5F26278DC3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FADFC-10E3-D0C5-1413-6B1132454AFE}"/>
              </a:ext>
            </a:extLst>
          </p:cNvPr>
          <p:cNvCxnSpPr>
            <a:cxnSpLocks/>
          </p:cNvCxnSpPr>
          <p:nvPr/>
        </p:nvCxnSpPr>
        <p:spPr>
          <a:xfrm>
            <a:off x="3004373" y="4288047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125FA89-1A43-3AB9-515F-514165345187}"/>
              </a:ext>
            </a:extLst>
          </p:cNvPr>
          <p:cNvSpPr txBox="1"/>
          <p:nvPr/>
        </p:nvSpPr>
        <p:spPr>
          <a:xfrm>
            <a:off x="478191" y="3989657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contig_153</a:t>
            </a:r>
            <a:endParaRPr lang="zh-TW" altLang="en-US" sz="2000" dirty="0"/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E714BD2-D34B-7E0C-6691-CB0BFAD88057}"/>
              </a:ext>
            </a:extLst>
          </p:cNvPr>
          <p:cNvSpPr/>
          <p:nvPr/>
        </p:nvSpPr>
        <p:spPr>
          <a:xfrm>
            <a:off x="3278149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1122021-B528-9ABF-0194-F0EBBC2B9A39}"/>
              </a:ext>
            </a:extLst>
          </p:cNvPr>
          <p:cNvSpPr txBox="1"/>
          <p:nvPr/>
        </p:nvSpPr>
        <p:spPr>
          <a:xfrm>
            <a:off x="2762865" y="4611308"/>
            <a:ext cx="1545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jg22438: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227607EE-4ED7-A89C-D8EC-04C5CD211151}"/>
              </a:ext>
            </a:extLst>
          </p:cNvPr>
          <p:cNvSpPr/>
          <p:nvPr/>
        </p:nvSpPr>
        <p:spPr>
          <a:xfrm rot="10800000">
            <a:off x="4076279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0F5470D-0B59-4D1E-BB31-5C58B9275C04}"/>
              </a:ext>
            </a:extLst>
          </p:cNvPr>
          <p:cNvSpPr txBox="1"/>
          <p:nvPr/>
        </p:nvSpPr>
        <p:spPr>
          <a:xfrm>
            <a:off x="4559710" y="44859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jg22440: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42D41CED-980B-9930-EEB0-9EA6784E62B3}"/>
              </a:ext>
            </a:extLst>
          </p:cNvPr>
          <p:cNvSpPr/>
          <p:nvPr/>
        </p:nvSpPr>
        <p:spPr>
          <a:xfrm>
            <a:off x="4732558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CD9225B-3A01-F2D7-6E81-F3E8353E20A7}"/>
              </a:ext>
            </a:extLst>
          </p:cNvPr>
          <p:cNvSpPr/>
          <p:nvPr/>
        </p:nvSpPr>
        <p:spPr>
          <a:xfrm rot="10800000">
            <a:off x="6096000" y="4109504"/>
            <a:ext cx="44452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735E2DA0-8AA3-8A03-C88B-29825008409D}"/>
              </a:ext>
            </a:extLst>
          </p:cNvPr>
          <p:cNvSpPr/>
          <p:nvPr/>
        </p:nvSpPr>
        <p:spPr>
          <a:xfrm>
            <a:off x="8722140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982BC6C-1EB0-4DA0-115E-3019DF91E2AB}"/>
              </a:ext>
            </a:extLst>
          </p:cNvPr>
          <p:cNvSpPr/>
          <p:nvPr/>
        </p:nvSpPr>
        <p:spPr>
          <a:xfrm>
            <a:off x="7270887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5CB5A1E4-5FD6-751E-AC3E-9986865F4998}"/>
              </a:ext>
            </a:extLst>
          </p:cNvPr>
          <p:cNvSpPr/>
          <p:nvPr/>
        </p:nvSpPr>
        <p:spPr>
          <a:xfrm>
            <a:off x="7884714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D90F66F-E4BA-4026-8FB9-976F97E0628A}"/>
              </a:ext>
            </a:extLst>
          </p:cNvPr>
          <p:cNvSpPr txBox="1"/>
          <p:nvPr/>
        </p:nvSpPr>
        <p:spPr>
          <a:xfrm>
            <a:off x="6576370" y="3664593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jg22449: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BF33EE4-CA56-71AA-9EC0-E4694C1318AA}"/>
              </a:ext>
            </a:extLst>
          </p:cNvPr>
          <p:cNvSpPr txBox="1"/>
          <p:nvPr/>
        </p:nvSpPr>
        <p:spPr>
          <a:xfrm>
            <a:off x="7659795" y="3342269"/>
            <a:ext cx="1901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jg22450: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E6728B-628F-36FA-A6F0-F9B225ED74AE}"/>
              </a:ext>
            </a:extLst>
          </p:cNvPr>
          <p:cNvSpPr txBox="1"/>
          <p:nvPr/>
        </p:nvSpPr>
        <p:spPr>
          <a:xfrm>
            <a:off x="8581411" y="4684359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jg22451: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60DC32-DF04-0F3B-9A41-A088EDA5E98A}"/>
              </a:ext>
            </a:extLst>
          </p:cNvPr>
          <p:cNvSpPr txBox="1"/>
          <p:nvPr/>
        </p:nvSpPr>
        <p:spPr>
          <a:xfrm>
            <a:off x="5958448" y="4547732"/>
            <a:ext cx="14996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jg22442: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E6FB14-E9E4-00D2-8CDE-F2C3A6615201}"/>
              </a:ext>
            </a:extLst>
          </p:cNvPr>
          <p:cNvSpPr txBox="1"/>
          <p:nvPr/>
        </p:nvSpPr>
        <p:spPr>
          <a:xfrm>
            <a:off x="3636164" y="3747210"/>
            <a:ext cx="1630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jg22439: 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CHI-A</a:t>
            </a:r>
            <a:endParaRPr lang="zh-TW" alt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E25C9FF5-1122-A538-A7A8-EE5F38E73FF7}"/>
              </a:ext>
            </a:extLst>
          </p:cNvPr>
          <p:cNvSpPr/>
          <p:nvPr/>
        </p:nvSpPr>
        <p:spPr>
          <a:xfrm>
            <a:off x="6871519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E18397-DDC0-2074-0AB1-DE5CACD4AA4D}"/>
              </a:ext>
            </a:extLst>
          </p:cNvPr>
          <p:cNvSpPr txBox="1"/>
          <p:nvPr/>
        </p:nvSpPr>
        <p:spPr>
          <a:xfrm>
            <a:off x="7147436" y="5234563"/>
            <a:ext cx="12987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jg22444: chitinase-3-like protein 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B469E532-C074-F863-CDFF-257817AC165E}"/>
              </a:ext>
            </a:extLst>
          </p:cNvPr>
          <p:cNvSpPr/>
          <p:nvPr/>
        </p:nvSpPr>
        <p:spPr>
          <a:xfrm>
            <a:off x="6526758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72751-4993-5AB4-628A-DEBFC5F86E8D}"/>
              </a:ext>
            </a:extLst>
          </p:cNvPr>
          <p:cNvSpPr txBox="1"/>
          <p:nvPr/>
        </p:nvSpPr>
        <p:spPr>
          <a:xfrm>
            <a:off x="6426440" y="5642574"/>
            <a:ext cx="9641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jg12213: chitinase-3-like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6D5306-241C-9406-84B2-9D28407473AE}"/>
              </a:ext>
            </a:extLst>
          </p:cNvPr>
          <p:cNvSpPr txBox="1"/>
          <p:nvPr/>
        </p:nvSpPr>
        <p:spPr>
          <a:xfrm>
            <a:off x="7482379" y="798329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1B05B-CF33-E00D-7A83-D349632CD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036512D-C76C-06D3-A646-DF995D017CCA}"/>
              </a:ext>
            </a:extLst>
          </p:cNvPr>
          <p:cNvSpPr txBox="1"/>
          <p:nvPr/>
        </p:nvSpPr>
        <p:spPr>
          <a:xfrm>
            <a:off x="334295" y="151998"/>
            <a:ext cx="3970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553DFF-A0C5-B745-0BAA-6256884038C4}"/>
              </a:ext>
            </a:extLst>
          </p:cNvPr>
          <p:cNvCxnSpPr>
            <a:cxnSpLocks/>
          </p:cNvCxnSpPr>
          <p:nvPr/>
        </p:nvCxnSpPr>
        <p:spPr>
          <a:xfrm>
            <a:off x="4076089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8022F18D-F5D9-5D49-7904-86ADD71D8ED8}"/>
              </a:ext>
            </a:extLst>
          </p:cNvPr>
          <p:cNvSpPr/>
          <p:nvPr/>
        </p:nvSpPr>
        <p:spPr>
          <a:xfrm rot="10800000">
            <a:off x="5252440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4CC3B51C-B84D-A632-1EB8-A42B35188643}"/>
              </a:ext>
            </a:extLst>
          </p:cNvPr>
          <p:cNvSpPr/>
          <p:nvPr/>
        </p:nvSpPr>
        <p:spPr>
          <a:xfrm rot="10800000">
            <a:off x="603270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6BB1E67E-D795-47E6-C91B-443DE5BAFA17}"/>
              </a:ext>
            </a:extLst>
          </p:cNvPr>
          <p:cNvSpPr/>
          <p:nvPr/>
        </p:nvSpPr>
        <p:spPr>
          <a:xfrm rot="10800000">
            <a:off x="4388347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E34662E-D37A-BB79-A010-FE8B890679A6}"/>
              </a:ext>
            </a:extLst>
          </p:cNvPr>
          <p:cNvCxnSpPr>
            <a:cxnSpLocks/>
          </p:cNvCxnSpPr>
          <p:nvPr/>
        </p:nvCxnSpPr>
        <p:spPr>
          <a:xfrm>
            <a:off x="4076089" y="3796580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5EE2E0FB-1187-8409-194B-59763D2FC138}"/>
              </a:ext>
            </a:extLst>
          </p:cNvPr>
          <p:cNvSpPr/>
          <p:nvPr/>
        </p:nvSpPr>
        <p:spPr>
          <a:xfrm rot="10800000">
            <a:off x="5252440" y="36119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7A83C919-3EBE-6A7E-36BC-CACAA4AC96EB}"/>
              </a:ext>
            </a:extLst>
          </p:cNvPr>
          <p:cNvSpPr/>
          <p:nvPr/>
        </p:nvSpPr>
        <p:spPr>
          <a:xfrm rot="10800000">
            <a:off x="6032703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F5A8D2A-3559-F352-6125-4D31770F3212}"/>
              </a:ext>
            </a:extLst>
          </p:cNvPr>
          <p:cNvSpPr/>
          <p:nvPr/>
        </p:nvSpPr>
        <p:spPr>
          <a:xfrm rot="10800000">
            <a:off x="4388347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2A70DEB-BD27-5B23-82D4-15B482499B7D}"/>
              </a:ext>
            </a:extLst>
          </p:cNvPr>
          <p:cNvCxnSpPr>
            <a:cxnSpLocks/>
          </p:cNvCxnSpPr>
          <p:nvPr/>
        </p:nvCxnSpPr>
        <p:spPr>
          <a:xfrm>
            <a:off x="4076089" y="5544534"/>
            <a:ext cx="605113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907376FE-654E-6713-CDB2-3C56CBACB3D0}"/>
              </a:ext>
            </a:extLst>
          </p:cNvPr>
          <p:cNvSpPr/>
          <p:nvPr/>
        </p:nvSpPr>
        <p:spPr>
          <a:xfrm rot="10800000">
            <a:off x="5252440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9EFEDAFE-9C8B-B033-04B3-5FE30A5B9ABC}"/>
              </a:ext>
            </a:extLst>
          </p:cNvPr>
          <p:cNvSpPr/>
          <p:nvPr/>
        </p:nvSpPr>
        <p:spPr>
          <a:xfrm rot="10800000">
            <a:off x="8323619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18C91B58-0C5C-F569-E994-A72FFD40DC14}"/>
              </a:ext>
            </a:extLst>
          </p:cNvPr>
          <p:cNvSpPr/>
          <p:nvPr/>
        </p:nvSpPr>
        <p:spPr>
          <a:xfrm rot="10800000">
            <a:off x="4388347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89E2DB-047A-7D77-ECC7-D2A6D4BC7932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74A41D-71C8-14EE-2BF2-86F2EA6D6A51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CAE9CD-FB9A-9D2C-5963-61CEC79CD2C4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112F0311-80F4-C8C4-60CB-F01BD3964409}"/>
              </a:ext>
            </a:extLst>
          </p:cNvPr>
          <p:cNvSpPr/>
          <p:nvPr/>
        </p:nvSpPr>
        <p:spPr>
          <a:xfrm rot="10800000">
            <a:off x="6308620" y="540684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57592038-163B-7551-9277-295A6DDCFA68}"/>
              </a:ext>
            </a:extLst>
          </p:cNvPr>
          <p:cNvSpPr/>
          <p:nvPr/>
        </p:nvSpPr>
        <p:spPr>
          <a:xfrm rot="10800000">
            <a:off x="7210423" y="540684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CC9D1D6-BDCE-9DD6-5864-A1D947C6A1A3}"/>
              </a:ext>
            </a:extLst>
          </p:cNvPr>
          <p:cNvCxnSpPr>
            <a:cxnSpLocks/>
          </p:cNvCxnSpPr>
          <p:nvPr/>
        </p:nvCxnSpPr>
        <p:spPr>
          <a:xfrm>
            <a:off x="4011562" y="1861480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C8CAE8-65CC-557C-EF7B-C78CF629AA2C}"/>
              </a:ext>
            </a:extLst>
          </p:cNvPr>
          <p:cNvSpPr txBox="1"/>
          <p:nvPr/>
        </p:nvSpPr>
        <p:spPr>
          <a:xfrm>
            <a:off x="1533838" y="1664894"/>
            <a:ext cx="1307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ntLink_71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B5D7ADC-EA3B-EB7C-BDEE-CF038CDC9CA6}"/>
              </a:ext>
            </a:extLst>
          </p:cNvPr>
          <p:cNvSpPr/>
          <p:nvPr/>
        </p:nvSpPr>
        <p:spPr>
          <a:xfrm rot="10800000">
            <a:off x="5489166" y="167681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9331D37C-6747-B8A7-9A79-9779A25DA5B7}"/>
              </a:ext>
            </a:extLst>
          </p:cNvPr>
          <p:cNvSpPr/>
          <p:nvPr/>
        </p:nvSpPr>
        <p:spPr>
          <a:xfrm>
            <a:off x="464804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D663D93-6C0A-64D0-D399-CA4103A406F2}"/>
              </a:ext>
            </a:extLst>
          </p:cNvPr>
          <p:cNvSpPr/>
          <p:nvPr/>
        </p:nvSpPr>
        <p:spPr>
          <a:xfrm>
            <a:off x="633028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8FF95B-C69D-FFDA-333B-471113C84652}"/>
              </a:ext>
            </a:extLst>
          </p:cNvPr>
          <p:cNvSpPr txBox="1"/>
          <p:nvPr/>
        </p:nvSpPr>
        <p:spPr>
          <a:xfrm>
            <a:off x="4063028" y="2144990"/>
            <a:ext cx="156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g16523: 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ECA7EF-5738-1DAA-050D-A9BED83D83B1}"/>
              </a:ext>
            </a:extLst>
          </p:cNvPr>
          <p:cNvSpPr txBox="1"/>
          <p:nvPr/>
        </p:nvSpPr>
        <p:spPr>
          <a:xfrm>
            <a:off x="6342736" y="2144990"/>
            <a:ext cx="3206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g16525: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7556B-7B66-DBD3-93D7-09F943373F02}"/>
              </a:ext>
            </a:extLst>
          </p:cNvPr>
          <p:cNvSpPr txBox="1"/>
          <p:nvPr/>
        </p:nvSpPr>
        <p:spPr>
          <a:xfrm>
            <a:off x="656156" y="1139261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97CE863-75F9-5AA2-9AC4-3649A56C8F84}"/>
              </a:ext>
            </a:extLst>
          </p:cNvPr>
          <p:cNvCxnSpPr>
            <a:cxnSpLocks/>
          </p:cNvCxnSpPr>
          <p:nvPr/>
        </p:nvCxnSpPr>
        <p:spPr>
          <a:xfrm>
            <a:off x="4036143" y="4229841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5F1B02-845D-BE0A-871A-75F8836B67A6}"/>
              </a:ext>
            </a:extLst>
          </p:cNvPr>
          <p:cNvSpPr txBox="1"/>
          <p:nvPr/>
        </p:nvSpPr>
        <p:spPr>
          <a:xfrm>
            <a:off x="1558419" y="4039389"/>
            <a:ext cx="1981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</a:t>
            </a:r>
            <a:r>
              <a:rPr lang="zh-TW" altLang="en-US" sz="2000" dirty="0"/>
              <a:t>_</a:t>
            </a:r>
            <a:r>
              <a:rPr lang="en-US" altLang="zh-TW" sz="2000" dirty="0"/>
              <a:t>1807</a:t>
            </a:r>
            <a:endParaRPr lang="zh-TW" altLang="en-US" sz="2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02C8E3E-CEFA-80B3-E9CA-9D0BE79A02C4}"/>
              </a:ext>
            </a:extLst>
          </p:cNvPr>
          <p:cNvSpPr/>
          <p:nvPr/>
        </p:nvSpPr>
        <p:spPr>
          <a:xfrm rot="10800000">
            <a:off x="5489166" y="404517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C98304A-7677-19E3-85EC-1C3FF659F878}"/>
              </a:ext>
            </a:extLst>
          </p:cNvPr>
          <p:cNvSpPr/>
          <p:nvPr/>
        </p:nvSpPr>
        <p:spPr>
          <a:xfrm>
            <a:off x="464804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AE142B69-05BB-ECF9-A5F4-5FDEC2394100}"/>
              </a:ext>
            </a:extLst>
          </p:cNvPr>
          <p:cNvSpPr/>
          <p:nvPr/>
        </p:nvSpPr>
        <p:spPr>
          <a:xfrm>
            <a:off x="633028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280DCB-986F-13B4-F3CF-3C2594336F3C}"/>
              </a:ext>
            </a:extLst>
          </p:cNvPr>
          <p:cNvSpPr txBox="1"/>
          <p:nvPr/>
        </p:nvSpPr>
        <p:spPr>
          <a:xfrm>
            <a:off x="4063028" y="4522730"/>
            <a:ext cx="14050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jg10721: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8A120B-1CDF-C736-C0D6-DE5BF7386913}"/>
              </a:ext>
            </a:extLst>
          </p:cNvPr>
          <p:cNvSpPr txBox="1"/>
          <p:nvPr/>
        </p:nvSpPr>
        <p:spPr>
          <a:xfrm>
            <a:off x="6342736" y="4522730"/>
            <a:ext cx="3145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jg10723: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F5D357-FEF8-AA85-B163-078E72C723BF}"/>
              </a:ext>
            </a:extLst>
          </p:cNvPr>
          <p:cNvSpPr txBox="1"/>
          <p:nvPr/>
        </p:nvSpPr>
        <p:spPr>
          <a:xfrm>
            <a:off x="111382" y="342085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2967C8A-193D-4A9B-9E44-9FD00D4963B3}"/>
              </a:ext>
            </a:extLst>
          </p:cNvPr>
          <p:cNvSpPr txBox="1"/>
          <p:nvPr/>
        </p:nvSpPr>
        <p:spPr>
          <a:xfrm>
            <a:off x="4761062" y="876865"/>
            <a:ext cx="43927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g16524: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91FA84-BB1D-8D67-EEBF-F3EAE68240FF}"/>
              </a:ext>
            </a:extLst>
          </p:cNvPr>
          <p:cNvSpPr txBox="1"/>
          <p:nvPr/>
        </p:nvSpPr>
        <p:spPr>
          <a:xfrm>
            <a:off x="4678202" y="3347964"/>
            <a:ext cx="440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jg10722: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7C1884-CFB4-54EE-C1BB-E3B063B18556}"/>
              </a:ext>
            </a:extLst>
          </p:cNvPr>
          <p:cNvCxnSpPr>
            <a:cxnSpLocks/>
          </p:cNvCxnSpPr>
          <p:nvPr/>
        </p:nvCxnSpPr>
        <p:spPr>
          <a:xfrm>
            <a:off x="1838628" y="2045594"/>
            <a:ext cx="4076627" cy="652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E1C7F-4F4B-A629-88CA-661F821DB5A9}"/>
              </a:ext>
            </a:extLst>
          </p:cNvPr>
          <p:cNvSpPr txBox="1"/>
          <p:nvPr/>
        </p:nvSpPr>
        <p:spPr>
          <a:xfrm>
            <a:off x="177202" y="1857120"/>
            <a:ext cx="1652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ntLink_69 </a:t>
            </a:r>
            <a:r>
              <a:rPr lang="en-US" altLang="zh-TW" sz="2000" dirty="0"/>
              <a:t>and </a:t>
            </a:r>
            <a:r>
              <a:rPr lang="zh-TW" altLang="en-US" sz="2000" dirty="0"/>
              <a:t>ntLink_</a:t>
            </a:r>
            <a:r>
              <a:rPr lang="en-US" altLang="zh-TW" sz="2000" dirty="0"/>
              <a:t>58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76D85DD0-9DB8-1F48-868B-70C2DF1222D1}"/>
              </a:ext>
            </a:extLst>
          </p:cNvPr>
          <p:cNvSpPr/>
          <p:nvPr/>
        </p:nvSpPr>
        <p:spPr>
          <a:xfrm rot="10800000">
            <a:off x="3031406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3CA36FD0-604C-06DC-81D5-C0A8C686AB1A}"/>
              </a:ext>
            </a:extLst>
          </p:cNvPr>
          <p:cNvSpPr/>
          <p:nvPr/>
        </p:nvSpPr>
        <p:spPr>
          <a:xfrm>
            <a:off x="3636094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4DF16A1-033C-A6E7-D005-9000A353CC94}"/>
              </a:ext>
            </a:extLst>
          </p:cNvPr>
          <p:cNvSpPr/>
          <p:nvPr/>
        </p:nvSpPr>
        <p:spPr>
          <a:xfrm rot="10800000">
            <a:off x="4470610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6F881-B9E3-CA88-8F76-B732F1F2A132}"/>
              </a:ext>
            </a:extLst>
          </p:cNvPr>
          <p:cNvSpPr txBox="1"/>
          <p:nvPr/>
        </p:nvSpPr>
        <p:spPr>
          <a:xfrm>
            <a:off x="4227261" y="2363964"/>
            <a:ext cx="199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g14868.t1, leucine-rich repeat neuronal protein 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9D76DAE-1D10-893B-6FCC-85A6D3C44644}"/>
              </a:ext>
            </a:extLst>
          </p:cNvPr>
          <p:cNvSpPr/>
          <p:nvPr/>
        </p:nvSpPr>
        <p:spPr>
          <a:xfrm rot="10800000">
            <a:off x="218046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E10D5C-D6C0-CEB3-B56C-21242941D718}"/>
              </a:ext>
            </a:extLst>
          </p:cNvPr>
          <p:cNvSpPr txBox="1"/>
          <p:nvPr/>
        </p:nvSpPr>
        <p:spPr>
          <a:xfrm>
            <a:off x="1956333" y="2344242"/>
            <a:ext cx="1761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g14865.t1, sodium- and chloride-dependent neutral and basic amino acid transporter B(0+)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5D7850-FCB9-1FFA-0FC2-01D502EDD8AA}"/>
              </a:ext>
            </a:extLst>
          </p:cNvPr>
          <p:cNvSpPr txBox="1"/>
          <p:nvPr/>
        </p:nvSpPr>
        <p:spPr>
          <a:xfrm>
            <a:off x="177202" y="245284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031E15-9473-D949-6884-280FA3018492}"/>
              </a:ext>
            </a:extLst>
          </p:cNvPr>
          <p:cNvSpPr txBox="1"/>
          <p:nvPr/>
        </p:nvSpPr>
        <p:spPr>
          <a:xfrm>
            <a:off x="177202" y="331287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6AFBF8-24FE-6980-D5AC-03E569D9D43F}"/>
              </a:ext>
            </a:extLst>
          </p:cNvPr>
          <p:cNvCxnSpPr>
            <a:cxnSpLocks/>
          </p:cNvCxnSpPr>
          <p:nvPr/>
        </p:nvCxnSpPr>
        <p:spPr>
          <a:xfrm>
            <a:off x="1671483" y="4858443"/>
            <a:ext cx="10500632" cy="5327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94F52691-BE4E-05E3-F90B-E47B56BE35EE}"/>
              </a:ext>
            </a:extLst>
          </p:cNvPr>
          <p:cNvSpPr/>
          <p:nvPr/>
        </p:nvSpPr>
        <p:spPr>
          <a:xfrm rot="10800000">
            <a:off x="3011747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C2E0A7E9-F587-D60A-28E6-BE58C7CE045C}"/>
              </a:ext>
            </a:extLst>
          </p:cNvPr>
          <p:cNvSpPr/>
          <p:nvPr/>
        </p:nvSpPr>
        <p:spPr>
          <a:xfrm>
            <a:off x="3616435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146EB5BA-0DA2-0926-366A-39A49C19C906}"/>
              </a:ext>
            </a:extLst>
          </p:cNvPr>
          <p:cNvSpPr/>
          <p:nvPr/>
        </p:nvSpPr>
        <p:spPr>
          <a:xfrm>
            <a:off x="4411621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F820D1-5F26-01BE-8A41-1F02171F0B77}"/>
              </a:ext>
            </a:extLst>
          </p:cNvPr>
          <p:cNvSpPr txBox="1"/>
          <p:nvPr/>
        </p:nvSpPr>
        <p:spPr>
          <a:xfrm>
            <a:off x="3995447" y="5225363"/>
            <a:ext cx="11417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jg14607: leucine-rich repeat neuronal protein 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4C40E647-955E-2EFB-8E0F-0274F2420149}"/>
              </a:ext>
            </a:extLst>
          </p:cNvPr>
          <p:cNvSpPr/>
          <p:nvPr/>
        </p:nvSpPr>
        <p:spPr>
          <a:xfrm>
            <a:off x="2219793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24EDA7-F5E5-3D93-2893-4E2F1A760E3F}"/>
              </a:ext>
            </a:extLst>
          </p:cNvPr>
          <p:cNvSpPr txBox="1"/>
          <p:nvPr/>
        </p:nvSpPr>
        <p:spPr>
          <a:xfrm>
            <a:off x="1861371" y="5225363"/>
            <a:ext cx="1761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jg14610: sodium- and chloride-dependent neutral and basic amino acid transporter B(0+)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6A4F8-BF74-3C9B-90F1-108972782E8C}"/>
              </a:ext>
            </a:extLst>
          </p:cNvPr>
          <p:cNvSpPr txBox="1"/>
          <p:nvPr/>
        </p:nvSpPr>
        <p:spPr>
          <a:xfrm>
            <a:off x="2836935" y="4388524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jg14608: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D5873A-E2DA-A668-AE73-550F3482EE9D}"/>
              </a:ext>
            </a:extLst>
          </p:cNvPr>
          <p:cNvSpPr txBox="1"/>
          <p:nvPr/>
        </p:nvSpPr>
        <p:spPr>
          <a:xfrm>
            <a:off x="2549346" y="1439228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g14866: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CB2A51-FC01-B557-25D0-B7479C0E25C4}"/>
              </a:ext>
            </a:extLst>
          </p:cNvPr>
          <p:cNvSpPr txBox="1"/>
          <p:nvPr/>
        </p:nvSpPr>
        <p:spPr>
          <a:xfrm>
            <a:off x="177202" y="4646548"/>
            <a:ext cx="1549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2553E43-4405-222F-5394-2430F987154D}"/>
              </a:ext>
            </a:extLst>
          </p:cNvPr>
          <p:cNvCxnSpPr>
            <a:cxnSpLocks/>
          </p:cNvCxnSpPr>
          <p:nvPr/>
        </p:nvCxnSpPr>
        <p:spPr>
          <a:xfrm>
            <a:off x="6784257" y="2048855"/>
            <a:ext cx="481752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2813316B-A333-5EAE-C9A7-9075F8AD3E35}"/>
              </a:ext>
            </a:extLst>
          </p:cNvPr>
          <p:cNvSpPr/>
          <p:nvPr/>
        </p:nvSpPr>
        <p:spPr>
          <a:xfrm>
            <a:off x="1048842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74F7-8FD0-31DE-A2B7-41CEDF4D089C}"/>
              </a:ext>
            </a:extLst>
          </p:cNvPr>
          <p:cNvSpPr txBox="1"/>
          <p:nvPr/>
        </p:nvSpPr>
        <p:spPr>
          <a:xfrm>
            <a:off x="9781588" y="2752974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g10379: zinc finger and SCAN domain-containing protein 22-like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0B654332-F421-79E1-B359-AA399B378700}"/>
              </a:ext>
            </a:extLst>
          </p:cNvPr>
          <p:cNvSpPr/>
          <p:nvPr/>
        </p:nvSpPr>
        <p:spPr>
          <a:xfrm>
            <a:off x="70084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E6562A-C45F-EF45-D43E-B4E46D356C62}"/>
              </a:ext>
            </a:extLst>
          </p:cNvPr>
          <p:cNvSpPr txBox="1"/>
          <p:nvPr/>
        </p:nvSpPr>
        <p:spPr>
          <a:xfrm>
            <a:off x="6609481" y="2321276"/>
            <a:ext cx="1890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g10373:  ADP-ribosylation factor-related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C51E2AC-F992-4ADD-E30E-775879884D23}"/>
              </a:ext>
            </a:extLst>
          </p:cNvPr>
          <p:cNvCxnSpPr>
            <a:cxnSpLocks/>
          </p:cNvCxnSpPr>
          <p:nvPr/>
        </p:nvCxnSpPr>
        <p:spPr>
          <a:xfrm>
            <a:off x="6035169" y="2048855"/>
            <a:ext cx="65384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5F6A0A-1486-5793-8AC0-8F51811B1881}"/>
              </a:ext>
            </a:extLst>
          </p:cNvPr>
          <p:cNvSpPr txBox="1"/>
          <p:nvPr/>
        </p:nvSpPr>
        <p:spPr>
          <a:xfrm>
            <a:off x="6106615" y="1689855"/>
            <a:ext cx="67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gap</a:t>
            </a:r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68451F-FD23-31DC-2DB0-A5F1E9E15095}"/>
              </a:ext>
            </a:extLst>
          </p:cNvPr>
          <p:cNvSpPr/>
          <p:nvPr/>
        </p:nvSpPr>
        <p:spPr>
          <a:xfrm rot="10800000">
            <a:off x="850062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3CA30BEE-63DC-DC85-0D26-BA5950B98B08}"/>
              </a:ext>
            </a:extLst>
          </p:cNvPr>
          <p:cNvSpPr/>
          <p:nvPr/>
        </p:nvSpPr>
        <p:spPr>
          <a:xfrm rot="10800000">
            <a:off x="11030208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3E80F2-EE60-C533-A12F-66F0493AA4FD}"/>
              </a:ext>
            </a:extLst>
          </p:cNvPr>
          <p:cNvSpPr/>
          <p:nvPr/>
        </p:nvSpPr>
        <p:spPr>
          <a:xfrm rot="10800000">
            <a:off x="6877525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3BF826-A884-B97A-6A29-71F32F52056B}"/>
              </a:ext>
            </a:extLst>
          </p:cNvPr>
          <p:cNvSpPr txBox="1"/>
          <p:nvPr/>
        </p:nvSpPr>
        <p:spPr>
          <a:xfrm>
            <a:off x="8977766" y="5320069"/>
            <a:ext cx="1831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jg15509: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 //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acidic mammalian chitinase-like isoform X1 //chitotriosidase-1-like isoform X1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9F991F-D15D-BFD8-32D0-101D42A8588F}"/>
              </a:ext>
            </a:extLst>
          </p:cNvPr>
          <p:cNvSpPr txBox="1"/>
          <p:nvPr/>
        </p:nvSpPr>
        <p:spPr>
          <a:xfrm>
            <a:off x="7768629" y="4244586"/>
            <a:ext cx="1798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jg15508: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3A02229F-216F-931F-39E8-3E24D7899C0E}"/>
              </a:ext>
            </a:extLst>
          </p:cNvPr>
          <p:cNvSpPr/>
          <p:nvPr/>
        </p:nvSpPr>
        <p:spPr>
          <a:xfrm rot="10800000">
            <a:off x="9781588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18E1CBA-CCD7-611E-7760-54B5CF977C93}"/>
              </a:ext>
            </a:extLst>
          </p:cNvPr>
          <p:cNvSpPr/>
          <p:nvPr/>
        </p:nvSpPr>
        <p:spPr>
          <a:xfrm rot="10800000">
            <a:off x="1036157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5B311A-04AC-74BC-1029-709C97CF6482}"/>
              </a:ext>
            </a:extLst>
          </p:cNvPr>
          <p:cNvSpPr txBox="1"/>
          <p:nvPr/>
        </p:nvSpPr>
        <p:spPr>
          <a:xfrm>
            <a:off x="3508073" y="3977369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jg14609: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034910-1350-19E0-D562-4166CCC3EDB3}"/>
              </a:ext>
            </a:extLst>
          </p:cNvPr>
          <p:cNvSpPr txBox="1"/>
          <p:nvPr/>
        </p:nvSpPr>
        <p:spPr>
          <a:xfrm>
            <a:off x="3460213" y="1009972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g14867: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E06FBF-42A5-DC90-CF79-F55D98ED205F}"/>
              </a:ext>
            </a:extLst>
          </p:cNvPr>
          <p:cNvSpPr txBox="1"/>
          <p:nvPr/>
        </p:nvSpPr>
        <p:spPr>
          <a:xfrm>
            <a:off x="5089342" y="5225363"/>
            <a:ext cx="13409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jg14606: engulfment and cell motility protein 2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0841231A-0F37-16FD-04A5-98411C62CD33}"/>
              </a:ext>
            </a:extLst>
          </p:cNvPr>
          <p:cNvSpPr/>
          <p:nvPr/>
        </p:nvSpPr>
        <p:spPr>
          <a:xfrm rot="10800000">
            <a:off x="5137214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3A156C9D-E58E-645C-2241-1A9F9F10C24E}"/>
              </a:ext>
            </a:extLst>
          </p:cNvPr>
          <p:cNvSpPr/>
          <p:nvPr/>
        </p:nvSpPr>
        <p:spPr>
          <a:xfrm>
            <a:off x="508888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1EAE686-E105-DFCF-74C6-42FFD7803FB1}"/>
              </a:ext>
            </a:extLst>
          </p:cNvPr>
          <p:cNvSpPr txBox="1"/>
          <p:nvPr/>
        </p:nvSpPr>
        <p:spPr>
          <a:xfrm>
            <a:off x="4984593" y="3020893"/>
            <a:ext cx="1522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g14869: 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32122D2-DDC9-4D8E-74E6-B3370FCAC043}"/>
              </a:ext>
            </a:extLst>
          </p:cNvPr>
          <p:cNvSpPr txBox="1"/>
          <p:nvPr/>
        </p:nvSpPr>
        <p:spPr>
          <a:xfrm>
            <a:off x="9249242" y="1353387"/>
            <a:ext cx="1939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C1400A8-A88F-1B4B-4CE0-20B006E4B1CE}"/>
              </a:ext>
            </a:extLst>
          </p:cNvPr>
          <p:cNvSpPr txBox="1"/>
          <p:nvPr/>
        </p:nvSpPr>
        <p:spPr>
          <a:xfrm>
            <a:off x="6420347" y="5356383"/>
            <a:ext cx="13247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jg15502: zinc finger and SCAN domain-containing protein 22-like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24BEDC6-FE74-CC06-6804-9E6B654BC102}"/>
              </a:ext>
            </a:extLst>
          </p:cNvPr>
          <p:cNvSpPr txBox="1"/>
          <p:nvPr/>
        </p:nvSpPr>
        <p:spPr>
          <a:xfrm>
            <a:off x="11012236" y="5371676"/>
            <a:ext cx="12522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jg15512: ADP-ribosylation factor-related protein 1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294F41-953F-E410-E250-28460830C918}"/>
              </a:ext>
            </a:extLst>
          </p:cNvPr>
          <p:cNvSpPr txBox="1"/>
          <p:nvPr/>
        </p:nvSpPr>
        <p:spPr>
          <a:xfrm>
            <a:off x="9193019" y="3791831"/>
            <a:ext cx="1866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B68A0-DC40-6954-4A62-D28551DD6A9D}"/>
              </a:ext>
            </a:extLst>
          </p:cNvPr>
          <p:cNvSpPr txBox="1"/>
          <p:nvPr/>
        </p:nvSpPr>
        <p:spPr>
          <a:xfrm>
            <a:off x="10219175" y="4107939"/>
            <a:ext cx="1866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Jg15511: CHIO-II  (chitinase-3-like protein 1)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60B3AE9F-DF8E-16B8-AAFD-2592768FEF7F}"/>
              </a:ext>
            </a:extLst>
          </p:cNvPr>
          <p:cNvSpPr/>
          <p:nvPr/>
        </p:nvSpPr>
        <p:spPr>
          <a:xfrm>
            <a:off x="98282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890FD84E-99C4-5E0C-80EC-E280D9CAC6D6}"/>
              </a:ext>
            </a:extLst>
          </p:cNvPr>
          <p:cNvSpPr/>
          <p:nvPr/>
        </p:nvSpPr>
        <p:spPr>
          <a:xfrm>
            <a:off x="8418322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51C338B-0037-1716-3834-1314E967AC28}"/>
              </a:ext>
            </a:extLst>
          </p:cNvPr>
          <p:cNvSpPr txBox="1"/>
          <p:nvPr/>
        </p:nvSpPr>
        <p:spPr>
          <a:xfrm>
            <a:off x="8158066" y="802770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g10376: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2D4AB1D-530B-8A49-220A-32B602EF998E}"/>
              </a:ext>
            </a:extLst>
          </p:cNvPr>
          <p:cNvSpPr txBox="1"/>
          <p:nvPr/>
        </p:nvSpPr>
        <p:spPr>
          <a:xfrm>
            <a:off x="7087261" y="1353387"/>
            <a:ext cx="1760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g10374  &amp; g10375: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90DB6A60-ED35-2427-32C6-D8B84AF55263}"/>
              </a:ext>
            </a:extLst>
          </p:cNvPr>
          <p:cNvSpPr/>
          <p:nvPr/>
        </p:nvSpPr>
        <p:spPr>
          <a:xfrm>
            <a:off x="77581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5486DFE-409A-1BDF-1D39-CCB04564FF8D}"/>
              </a:ext>
            </a:extLst>
          </p:cNvPr>
          <p:cNvSpPr txBox="1"/>
          <p:nvPr/>
        </p:nvSpPr>
        <p:spPr>
          <a:xfrm>
            <a:off x="8305658" y="2370880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g10377: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chitotriosidase-1-like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158CCFD-4E58-F1AE-E914-A5E9F36494D1}"/>
              </a:ext>
            </a:extLst>
          </p:cNvPr>
          <p:cNvSpPr/>
          <p:nvPr/>
        </p:nvSpPr>
        <p:spPr>
          <a:xfrm>
            <a:off x="90785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箭號: 向左 63">
            <a:extLst>
              <a:ext uri="{FF2B5EF4-FFF2-40B4-BE49-F238E27FC236}">
                <a16:creationId xmlns:a16="http://schemas.microsoft.com/office/drawing/2014/main" id="{F14A5A43-EA0A-01C0-6CA8-D371E744DCB7}"/>
              </a:ext>
            </a:extLst>
          </p:cNvPr>
          <p:cNvSpPr/>
          <p:nvPr/>
        </p:nvSpPr>
        <p:spPr>
          <a:xfrm rot="10800000">
            <a:off x="9090972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FA37B17B-A559-1BA0-E59E-FCF97492928C}"/>
              </a:ext>
            </a:extLst>
          </p:cNvPr>
          <p:cNvSpPr/>
          <p:nvPr/>
        </p:nvSpPr>
        <p:spPr>
          <a:xfrm rot="10800000">
            <a:off x="7595583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AA62C2F1-F266-4D29-1670-21E88EA3E6E8}"/>
              </a:ext>
            </a:extLst>
          </p:cNvPr>
          <p:cNvSpPr/>
          <p:nvPr/>
        </p:nvSpPr>
        <p:spPr>
          <a:xfrm rot="10800000">
            <a:off x="7910337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3AD8D447-B121-A4AA-F713-EB61610B1810}"/>
              </a:ext>
            </a:extLst>
          </p:cNvPr>
          <p:cNvSpPr/>
          <p:nvPr/>
        </p:nvSpPr>
        <p:spPr>
          <a:xfrm rot="10800000">
            <a:off x="8175569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8142ED9-F87B-7C78-985C-DFCA7D6431E1}"/>
              </a:ext>
            </a:extLst>
          </p:cNvPr>
          <p:cNvSpPr txBox="1"/>
          <p:nvPr/>
        </p:nvSpPr>
        <p:spPr>
          <a:xfrm>
            <a:off x="7338926" y="5031180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jg15503: uncertain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ED40A00-131C-8BE1-5AD8-4F2D48044D8C}"/>
              </a:ext>
            </a:extLst>
          </p:cNvPr>
          <p:cNvSpPr txBox="1"/>
          <p:nvPr/>
        </p:nvSpPr>
        <p:spPr>
          <a:xfrm>
            <a:off x="7705537" y="5411726"/>
            <a:ext cx="13247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isoform X7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50BC8E-E5CB-B917-103D-8E361336B6D9}"/>
              </a:ext>
            </a:extLst>
          </p:cNvPr>
          <p:cNvSpPr txBox="1"/>
          <p:nvPr/>
        </p:nvSpPr>
        <p:spPr>
          <a:xfrm>
            <a:off x="7908529" y="6087138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jg15507: contactin-2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81053-6737-FE06-52BA-E8E2723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region</a:t>
            </a:r>
            <a:endParaRPr lang="zh-TW" altLang="en-US" dirty="0"/>
          </a:p>
        </p:txBody>
      </p:sp>
      <p:pic>
        <p:nvPicPr>
          <p:cNvPr id="5" name="內容版面配置區 4" descr="一張含有 文字, 行, 螢幕擷取畫面, 數字 的圖片&#10;&#10;自動產生的描述">
            <a:extLst>
              <a:ext uri="{FF2B5EF4-FFF2-40B4-BE49-F238E27FC236}">
                <a16:creationId xmlns:a16="http://schemas.microsoft.com/office/drawing/2014/main" id="{88FD7D13-81DF-8580-C722-2F0826CD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6473"/>
            <a:ext cx="10515600" cy="2289642"/>
          </a:xfrm>
        </p:spPr>
      </p:pic>
    </p:spTree>
    <p:extLst>
      <p:ext uri="{BB962C8B-B14F-4D97-AF65-F5344CB8AC3E}">
        <p14:creationId xmlns:p14="http://schemas.microsoft.com/office/powerpoint/2010/main" val="28566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43C2A83-782F-A8FC-A201-40AD26D954E9}"/>
              </a:ext>
            </a:extLst>
          </p:cNvPr>
          <p:cNvCxnSpPr>
            <a:cxnSpLocks/>
          </p:cNvCxnSpPr>
          <p:nvPr/>
        </p:nvCxnSpPr>
        <p:spPr>
          <a:xfrm>
            <a:off x="2247286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2C8AC2-EE00-3711-854F-A18BB0893FEC}"/>
              </a:ext>
            </a:extLst>
          </p:cNvPr>
          <p:cNvSpPr txBox="1"/>
          <p:nvPr/>
        </p:nvSpPr>
        <p:spPr>
          <a:xfrm>
            <a:off x="173745" y="1657217"/>
            <a:ext cx="26139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 </a:t>
            </a:r>
            <a:r>
              <a:rPr lang="en-US" altLang="zh-TW" sz="2000" dirty="0"/>
              <a:t>&amp; </a:t>
            </a:r>
          </a:p>
          <a:p>
            <a:r>
              <a:rPr lang="en-US" altLang="zh-TW" sz="2000" dirty="0"/>
              <a:t>ntLink_22 &amp; </a:t>
            </a:r>
          </a:p>
          <a:p>
            <a:r>
              <a:rPr lang="en-US" altLang="zh-TW" sz="2000" dirty="0"/>
              <a:t>ntLink_69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AC80E19B-ABCA-68B9-4ADB-9D01F0264A38}"/>
              </a:ext>
            </a:extLst>
          </p:cNvPr>
          <p:cNvSpPr/>
          <p:nvPr/>
        </p:nvSpPr>
        <p:spPr>
          <a:xfrm rot="10800000">
            <a:off x="3423637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3E0BEA-69BA-34B6-5055-E550D1351930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D4C848F3-F539-A506-FBC0-1AD28FE8A47A}"/>
              </a:ext>
            </a:extLst>
          </p:cNvPr>
          <p:cNvSpPr/>
          <p:nvPr/>
        </p:nvSpPr>
        <p:spPr>
          <a:xfrm rot="10800000">
            <a:off x="420390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3846D0-B038-3058-0308-2871069E9AEA}"/>
              </a:ext>
            </a:extLst>
          </p:cNvPr>
          <p:cNvSpPr txBox="1"/>
          <p:nvPr/>
        </p:nvSpPr>
        <p:spPr>
          <a:xfrm>
            <a:off x="3016156" y="1617120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g20032: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460385-1CF6-B9A2-3C22-81786454BF5C}"/>
              </a:ext>
            </a:extLst>
          </p:cNvPr>
          <p:cNvSpPr txBox="1"/>
          <p:nvPr/>
        </p:nvSpPr>
        <p:spPr>
          <a:xfrm>
            <a:off x="173745" y="334412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58C64C-4ABB-8901-2214-01B729749580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51C0CA-618F-3EF9-EB43-E8FD6052345F}"/>
              </a:ext>
            </a:extLst>
          </p:cNvPr>
          <p:cNvSpPr txBox="1"/>
          <p:nvPr/>
        </p:nvSpPr>
        <p:spPr>
          <a:xfrm>
            <a:off x="478191" y="4294458"/>
            <a:ext cx="2048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contig_64 &amp; </a:t>
            </a:r>
          </a:p>
          <a:p>
            <a:r>
              <a:rPr lang="en-US" altLang="zh-TW" sz="2000" dirty="0"/>
              <a:t>contig_2882 &amp; </a:t>
            </a:r>
          </a:p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4008A8-24DE-3770-1E78-B3D7E93E02EB}"/>
              </a:ext>
            </a:extLst>
          </p:cNvPr>
          <p:cNvSpPr txBox="1"/>
          <p:nvPr/>
        </p:nvSpPr>
        <p:spPr>
          <a:xfrm>
            <a:off x="1388367" y="239930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g20031.t1:prokineticin-1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1C4744AC-AEB3-2D37-E230-F9B49A0FAEA4}"/>
              </a:ext>
            </a:extLst>
          </p:cNvPr>
          <p:cNvSpPr/>
          <p:nvPr/>
        </p:nvSpPr>
        <p:spPr>
          <a:xfrm rot="10800000">
            <a:off x="2559544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CA8D27-3C1F-DA08-7B7C-BAD8D5C4A5E6}"/>
              </a:ext>
            </a:extLst>
          </p:cNvPr>
          <p:cNvSpPr txBox="1"/>
          <p:nvPr/>
        </p:nvSpPr>
        <p:spPr>
          <a:xfrm>
            <a:off x="3741400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g20033.t1:uncharacterized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A46CA18-CF8A-FC20-8E5D-F314B7ABAFCF}"/>
              </a:ext>
            </a:extLst>
          </p:cNvPr>
          <p:cNvCxnSpPr>
            <a:cxnSpLocks/>
          </p:cNvCxnSpPr>
          <p:nvPr/>
        </p:nvCxnSpPr>
        <p:spPr>
          <a:xfrm>
            <a:off x="233086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26FCC1E-07E0-376A-5370-BAEBF144531D}"/>
              </a:ext>
            </a:extLst>
          </p:cNvPr>
          <p:cNvSpPr/>
          <p:nvPr/>
        </p:nvSpPr>
        <p:spPr>
          <a:xfrm rot="10800000">
            <a:off x="350721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174BF0D4-C0CB-C1E5-9365-1C68BEFADE13}"/>
              </a:ext>
            </a:extLst>
          </p:cNvPr>
          <p:cNvSpPr/>
          <p:nvPr/>
        </p:nvSpPr>
        <p:spPr>
          <a:xfrm rot="10800000">
            <a:off x="428747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BE061580-55F8-3482-E414-A4E8270C94F0}"/>
              </a:ext>
            </a:extLst>
          </p:cNvPr>
          <p:cNvSpPr/>
          <p:nvPr/>
        </p:nvSpPr>
        <p:spPr>
          <a:xfrm rot="10800000">
            <a:off x="264312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83F80F0-2CC8-1753-005D-34F223D04857}"/>
              </a:ext>
            </a:extLst>
          </p:cNvPr>
          <p:cNvCxnSpPr>
            <a:cxnSpLocks/>
          </p:cNvCxnSpPr>
          <p:nvPr/>
        </p:nvCxnSpPr>
        <p:spPr>
          <a:xfrm>
            <a:off x="5523851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0A429A59-80BF-71A3-3682-F01666EECD30}"/>
              </a:ext>
            </a:extLst>
          </p:cNvPr>
          <p:cNvSpPr/>
          <p:nvPr/>
        </p:nvSpPr>
        <p:spPr>
          <a:xfrm rot="10800000">
            <a:off x="6700202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3B51CE33-3B33-B706-53AB-E6C1F764C65C}"/>
              </a:ext>
            </a:extLst>
          </p:cNvPr>
          <p:cNvSpPr/>
          <p:nvPr/>
        </p:nvSpPr>
        <p:spPr>
          <a:xfrm rot="10800000">
            <a:off x="7480465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1441CC8-2912-E7F5-4465-540B5EE23DA9}"/>
              </a:ext>
            </a:extLst>
          </p:cNvPr>
          <p:cNvSpPr txBox="1"/>
          <p:nvPr/>
        </p:nvSpPr>
        <p:spPr>
          <a:xfrm>
            <a:off x="6258419" y="1617120"/>
            <a:ext cx="162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g4760: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75D0453-E614-723E-0923-F5DEC9412851}"/>
              </a:ext>
            </a:extLst>
          </p:cNvPr>
          <p:cNvSpPr txBox="1"/>
          <p:nvPr/>
        </p:nvSpPr>
        <p:spPr>
          <a:xfrm>
            <a:off x="4859290" y="288588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g4759.t1: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F3E87655-EF77-347C-3997-697694657D95}"/>
              </a:ext>
            </a:extLst>
          </p:cNvPr>
          <p:cNvSpPr/>
          <p:nvPr/>
        </p:nvSpPr>
        <p:spPr>
          <a:xfrm rot="10800000">
            <a:off x="5836109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E63474-0EF2-D9DC-517F-4D99FACB3851}"/>
              </a:ext>
            </a:extLst>
          </p:cNvPr>
          <p:cNvSpPr txBox="1"/>
          <p:nvPr/>
        </p:nvSpPr>
        <p:spPr>
          <a:xfrm>
            <a:off x="7235584" y="239930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g4761.t1: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66F285-B807-7EE8-E04E-935845C10BC4}"/>
              </a:ext>
            </a:extLst>
          </p:cNvPr>
          <p:cNvCxnSpPr>
            <a:cxnSpLocks/>
          </p:cNvCxnSpPr>
          <p:nvPr/>
        </p:nvCxnSpPr>
        <p:spPr>
          <a:xfrm>
            <a:off x="8817702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F17F74E0-36EC-30CA-AE90-FCCCA8DD5399}"/>
              </a:ext>
            </a:extLst>
          </p:cNvPr>
          <p:cNvSpPr/>
          <p:nvPr/>
        </p:nvSpPr>
        <p:spPr>
          <a:xfrm rot="10800000">
            <a:off x="9994053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67A6A476-4F43-3EF8-9056-8F551659D919}"/>
              </a:ext>
            </a:extLst>
          </p:cNvPr>
          <p:cNvSpPr/>
          <p:nvPr/>
        </p:nvSpPr>
        <p:spPr>
          <a:xfrm rot="10800000">
            <a:off x="10774316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625D5C-C9C3-AA8C-42A1-B74C8E0C92FE}"/>
              </a:ext>
            </a:extLst>
          </p:cNvPr>
          <p:cNvSpPr txBox="1"/>
          <p:nvPr/>
        </p:nvSpPr>
        <p:spPr>
          <a:xfrm>
            <a:off x="9586573" y="1617120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g15024: 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2B35176-8B1A-B896-7450-9C2252458BFA}"/>
              </a:ext>
            </a:extLst>
          </p:cNvPr>
          <p:cNvSpPr txBox="1"/>
          <p:nvPr/>
        </p:nvSpPr>
        <p:spPr>
          <a:xfrm>
            <a:off x="8282671" y="301280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g15023.t1: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86D8B2A3-A06D-EB0A-F5F1-F7F33AD07ED0}"/>
              </a:ext>
            </a:extLst>
          </p:cNvPr>
          <p:cNvSpPr/>
          <p:nvPr/>
        </p:nvSpPr>
        <p:spPr>
          <a:xfrm rot="10800000">
            <a:off x="9129960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FBB9C6C-5C94-FA3C-A17A-203F32C42D06}"/>
              </a:ext>
            </a:extLst>
          </p:cNvPr>
          <p:cNvSpPr txBox="1"/>
          <p:nvPr/>
        </p:nvSpPr>
        <p:spPr>
          <a:xfrm>
            <a:off x="10329102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g15025.t1: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AE7B92B-3A19-A358-5AD2-59060E6915FF}"/>
              </a:ext>
            </a:extLst>
          </p:cNvPr>
          <p:cNvCxnSpPr>
            <a:cxnSpLocks/>
          </p:cNvCxnSpPr>
          <p:nvPr/>
        </p:nvCxnSpPr>
        <p:spPr>
          <a:xfrm>
            <a:off x="5582091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箭號: 向左 74">
            <a:extLst>
              <a:ext uri="{FF2B5EF4-FFF2-40B4-BE49-F238E27FC236}">
                <a16:creationId xmlns:a16="http://schemas.microsoft.com/office/drawing/2014/main" id="{FB8DEE73-FDD2-0C09-5914-3808C50D3A9A}"/>
              </a:ext>
            </a:extLst>
          </p:cNvPr>
          <p:cNvSpPr/>
          <p:nvPr/>
        </p:nvSpPr>
        <p:spPr>
          <a:xfrm rot="10800000">
            <a:off x="6758442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8C935CEE-B899-629B-BB60-8E45398A1A8F}"/>
              </a:ext>
            </a:extLst>
          </p:cNvPr>
          <p:cNvSpPr/>
          <p:nvPr/>
        </p:nvSpPr>
        <p:spPr>
          <a:xfrm rot="10800000">
            <a:off x="6244086" y="4226109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D7EBEAE-1632-147D-134A-3806936F27DE}"/>
              </a:ext>
            </a:extLst>
          </p:cNvPr>
          <p:cNvCxnSpPr>
            <a:cxnSpLocks/>
          </p:cNvCxnSpPr>
          <p:nvPr/>
        </p:nvCxnSpPr>
        <p:spPr>
          <a:xfrm>
            <a:off x="892879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箭號: 向左 78">
            <a:extLst>
              <a:ext uri="{FF2B5EF4-FFF2-40B4-BE49-F238E27FC236}">
                <a16:creationId xmlns:a16="http://schemas.microsoft.com/office/drawing/2014/main" id="{C49CD655-E602-1294-938F-4656F6E20E7B}"/>
              </a:ext>
            </a:extLst>
          </p:cNvPr>
          <p:cNvSpPr/>
          <p:nvPr/>
        </p:nvSpPr>
        <p:spPr>
          <a:xfrm rot="10800000">
            <a:off x="1010514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2C313F30-E169-73BF-455F-D71E562E03A2}"/>
              </a:ext>
            </a:extLst>
          </p:cNvPr>
          <p:cNvSpPr/>
          <p:nvPr/>
        </p:nvSpPr>
        <p:spPr>
          <a:xfrm rot="10800000">
            <a:off x="1088540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箭號: 向左 80">
            <a:extLst>
              <a:ext uri="{FF2B5EF4-FFF2-40B4-BE49-F238E27FC236}">
                <a16:creationId xmlns:a16="http://schemas.microsoft.com/office/drawing/2014/main" id="{7330A5EE-170F-5A76-FC0E-D03FC98B1B2F}"/>
              </a:ext>
            </a:extLst>
          </p:cNvPr>
          <p:cNvSpPr/>
          <p:nvPr/>
        </p:nvSpPr>
        <p:spPr>
          <a:xfrm rot="10800000">
            <a:off x="924105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DB4A5B-4D35-353C-A837-19546EBA1912}"/>
              </a:ext>
            </a:extLst>
          </p:cNvPr>
          <p:cNvSpPr txBox="1"/>
          <p:nvPr/>
        </p:nvSpPr>
        <p:spPr>
          <a:xfrm>
            <a:off x="2728614" y="3824389"/>
            <a:ext cx="210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jg5382: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257959-B33F-FBF8-2D36-BD89A6538866}"/>
              </a:ext>
            </a:extLst>
          </p:cNvPr>
          <p:cNvSpPr txBox="1"/>
          <p:nvPr/>
        </p:nvSpPr>
        <p:spPr>
          <a:xfrm>
            <a:off x="3869160" y="4660204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jg5381.t1: 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F2A2822-E95E-6045-9803-48D022B8AA92}"/>
              </a:ext>
            </a:extLst>
          </p:cNvPr>
          <p:cNvSpPr txBox="1"/>
          <p:nvPr/>
        </p:nvSpPr>
        <p:spPr>
          <a:xfrm>
            <a:off x="1997573" y="5022551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jg5383: 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9A5795A-1C44-7CDA-51C5-7E32384D6C35}"/>
              </a:ext>
            </a:extLst>
          </p:cNvPr>
          <p:cNvSpPr txBox="1"/>
          <p:nvPr/>
        </p:nvSpPr>
        <p:spPr>
          <a:xfrm>
            <a:off x="9179638" y="3824389"/>
            <a:ext cx="2469972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g14418 &amp;14423: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75CAA88-5B23-37F6-3806-05A920A09AD9}"/>
              </a:ext>
            </a:extLst>
          </p:cNvPr>
          <p:cNvSpPr txBox="1"/>
          <p:nvPr/>
        </p:nvSpPr>
        <p:spPr>
          <a:xfrm>
            <a:off x="5911953" y="3824389"/>
            <a:ext cx="184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jg27196.t1: 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E7205FA-4432-6033-20C6-CAE7F0F74829}"/>
              </a:ext>
            </a:extLst>
          </p:cNvPr>
          <p:cNvSpPr txBox="1"/>
          <p:nvPr/>
        </p:nvSpPr>
        <p:spPr>
          <a:xfrm>
            <a:off x="5361620" y="5195679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jg27195.t1:polycystin-1-like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A35D0F-817B-400E-EAED-3208758589EC}"/>
              </a:ext>
            </a:extLst>
          </p:cNvPr>
          <p:cNvSpPr txBox="1"/>
          <p:nvPr/>
        </p:nvSpPr>
        <p:spPr>
          <a:xfrm>
            <a:off x="4563392" y="557853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jg27194.t1: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D133781-65EC-1E0E-A592-DCD987944EB9}"/>
              </a:ext>
            </a:extLst>
          </p:cNvPr>
          <p:cNvSpPr/>
          <p:nvPr/>
        </p:nvSpPr>
        <p:spPr>
          <a:xfrm rot="10800000">
            <a:off x="5775128" y="4226109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CF6F52-6980-8020-66A0-6E44EDED0636}"/>
              </a:ext>
            </a:extLst>
          </p:cNvPr>
          <p:cNvSpPr txBox="1"/>
          <p:nvPr/>
        </p:nvSpPr>
        <p:spPr>
          <a:xfrm>
            <a:off x="6852696" y="4717011"/>
            <a:ext cx="2601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jg27197.t1: PI-PLC X domain-containing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DA62D-9AC8-D128-216A-E74F5B5D9918}"/>
              </a:ext>
            </a:extLst>
          </p:cNvPr>
          <p:cNvSpPr txBox="1"/>
          <p:nvPr/>
        </p:nvSpPr>
        <p:spPr>
          <a:xfrm>
            <a:off x="7123908" y="5718899"/>
            <a:ext cx="26837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jg27200.t1: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FB5E5CF-D2FD-35B0-B85C-7205DB4E25C8}"/>
              </a:ext>
            </a:extLst>
          </p:cNvPr>
          <p:cNvSpPr/>
          <p:nvPr/>
        </p:nvSpPr>
        <p:spPr>
          <a:xfrm rot="10800000">
            <a:off x="7491213" y="4226109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64DFC802-888C-F151-AFC0-474CCB4B69A3}"/>
              </a:ext>
            </a:extLst>
          </p:cNvPr>
          <p:cNvSpPr/>
          <p:nvPr/>
        </p:nvSpPr>
        <p:spPr>
          <a:xfrm rot="10800000">
            <a:off x="7850960" y="4223822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D17F4CF4-0FE2-FCCE-EC3D-4DD15144D202}"/>
              </a:ext>
            </a:extLst>
          </p:cNvPr>
          <p:cNvSpPr/>
          <p:nvPr/>
        </p:nvSpPr>
        <p:spPr>
          <a:xfrm rot="10800000">
            <a:off x="8212915" y="4205190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B79BEE98-C8A7-EFB9-2A2C-60AE6A2D10FD}"/>
              </a:ext>
            </a:extLst>
          </p:cNvPr>
          <p:cNvSpPr/>
          <p:nvPr/>
        </p:nvSpPr>
        <p:spPr>
          <a:xfrm rot="10800000">
            <a:off x="8572089" y="4205190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4A2F9A-9C1C-8B9C-3B2D-98946A8D68DF}"/>
              </a:ext>
            </a:extLst>
          </p:cNvPr>
          <p:cNvSpPr txBox="1"/>
          <p:nvPr/>
        </p:nvSpPr>
        <p:spPr>
          <a:xfrm>
            <a:off x="10754212" y="471701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jg14417.t1: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728550-05B4-6013-D10F-172319EDB975}"/>
              </a:ext>
            </a:extLst>
          </p:cNvPr>
          <p:cNvSpPr txBox="1"/>
          <p:nvPr/>
        </p:nvSpPr>
        <p:spPr>
          <a:xfrm>
            <a:off x="9019362" y="504851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jg14424.t1: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8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E862542-4C11-B623-A180-261349EAC51B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 Amylase 2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FEB507E-DC34-F0A0-96C6-589F0B031B1C}"/>
              </a:ext>
            </a:extLst>
          </p:cNvPr>
          <p:cNvCxnSpPr>
            <a:cxnSpLocks/>
          </p:cNvCxnSpPr>
          <p:nvPr/>
        </p:nvCxnSpPr>
        <p:spPr>
          <a:xfrm>
            <a:off x="4076089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DF0F7488-7E70-A987-A487-0C0B604E0EC0}"/>
              </a:ext>
            </a:extLst>
          </p:cNvPr>
          <p:cNvSpPr/>
          <p:nvPr/>
        </p:nvSpPr>
        <p:spPr>
          <a:xfrm rot="10800000">
            <a:off x="5252440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835D463-A806-D037-C18B-4E5D7417135A}"/>
              </a:ext>
            </a:extLst>
          </p:cNvPr>
          <p:cNvSpPr/>
          <p:nvPr/>
        </p:nvSpPr>
        <p:spPr>
          <a:xfrm rot="10800000">
            <a:off x="603270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E4ED01C-89F0-374F-1014-2A0AC8DD539B}"/>
              </a:ext>
            </a:extLst>
          </p:cNvPr>
          <p:cNvSpPr/>
          <p:nvPr/>
        </p:nvSpPr>
        <p:spPr>
          <a:xfrm rot="10800000">
            <a:off x="4388347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3C292AC-7224-8670-BD8B-D18B4BC786B4}"/>
              </a:ext>
            </a:extLst>
          </p:cNvPr>
          <p:cNvCxnSpPr>
            <a:cxnSpLocks/>
          </p:cNvCxnSpPr>
          <p:nvPr/>
        </p:nvCxnSpPr>
        <p:spPr>
          <a:xfrm>
            <a:off x="4076089" y="3796580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ECE85921-99AB-0E65-8F6C-25EA066D9838}"/>
              </a:ext>
            </a:extLst>
          </p:cNvPr>
          <p:cNvSpPr/>
          <p:nvPr/>
        </p:nvSpPr>
        <p:spPr>
          <a:xfrm rot="10800000">
            <a:off x="5252440" y="36119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8BC35BF4-F785-21C4-4F36-389E046F0134}"/>
              </a:ext>
            </a:extLst>
          </p:cNvPr>
          <p:cNvSpPr/>
          <p:nvPr/>
        </p:nvSpPr>
        <p:spPr>
          <a:xfrm rot="10800000">
            <a:off x="6032703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70826607-3645-9F0B-6C9D-3D77FA6FB6F7}"/>
              </a:ext>
            </a:extLst>
          </p:cNvPr>
          <p:cNvSpPr/>
          <p:nvPr/>
        </p:nvSpPr>
        <p:spPr>
          <a:xfrm rot="10800000">
            <a:off x="4388347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22FC8E2-3EC2-D7F9-EAA6-8D93DECB8F7B}"/>
              </a:ext>
            </a:extLst>
          </p:cNvPr>
          <p:cNvCxnSpPr>
            <a:cxnSpLocks/>
          </p:cNvCxnSpPr>
          <p:nvPr/>
        </p:nvCxnSpPr>
        <p:spPr>
          <a:xfrm>
            <a:off x="4076089" y="5544534"/>
            <a:ext cx="605113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35F053E0-9441-99D9-9D64-596653FC7FAB}"/>
              </a:ext>
            </a:extLst>
          </p:cNvPr>
          <p:cNvSpPr/>
          <p:nvPr/>
        </p:nvSpPr>
        <p:spPr>
          <a:xfrm rot="10800000">
            <a:off x="5252440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EB000F37-9841-0209-FA05-5E18477DDE08}"/>
              </a:ext>
            </a:extLst>
          </p:cNvPr>
          <p:cNvSpPr/>
          <p:nvPr/>
        </p:nvSpPr>
        <p:spPr>
          <a:xfrm rot="10800000">
            <a:off x="8323619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A253204-B8E9-3517-62A7-FAA7BFE61B84}"/>
              </a:ext>
            </a:extLst>
          </p:cNvPr>
          <p:cNvSpPr/>
          <p:nvPr/>
        </p:nvSpPr>
        <p:spPr>
          <a:xfrm rot="10800000">
            <a:off x="4388347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B339CD-E66A-7C75-0C63-F7C8A6611898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0BEF23-B8D2-639C-21DA-A160D5408A7A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4BBCF2-4215-D1D5-5F96-72EA1A25975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720C912-AC7F-ACA3-C82C-45DEBACFCE2E}"/>
              </a:ext>
            </a:extLst>
          </p:cNvPr>
          <p:cNvSpPr/>
          <p:nvPr/>
        </p:nvSpPr>
        <p:spPr>
          <a:xfrm rot="10800000">
            <a:off x="6308620" y="540684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285E1C3B-B579-77AA-754C-26591AA7DD29}"/>
              </a:ext>
            </a:extLst>
          </p:cNvPr>
          <p:cNvSpPr/>
          <p:nvPr/>
        </p:nvSpPr>
        <p:spPr>
          <a:xfrm rot="10800000">
            <a:off x="7210423" y="540684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9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A289C-4F15-94D2-8338-8C39D88D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DB6F27B-6C2C-3986-6F2D-AF16FAB12560}"/>
              </a:ext>
            </a:extLst>
          </p:cNvPr>
          <p:cNvSpPr txBox="1"/>
          <p:nvPr/>
        </p:nvSpPr>
        <p:spPr>
          <a:xfrm>
            <a:off x="334295" y="151998"/>
            <a:ext cx="6250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Carboxyl ester lipase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18BE187-5E9C-81DE-F953-337E7DDBBC54}"/>
              </a:ext>
            </a:extLst>
          </p:cNvPr>
          <p:cNvCxnSpPr>
            <a:cxnSpLocks/>
          </p:cNvCxnSpPr>
          <p:nvPr/>
        </p:nvCxnSpPr>
        <p:spPr>
          <a:xfrm>
            <a:off x="1185401" y="2205121"/>
            <a:ext cx="4375355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3F6C18A8-89AC-FA6C-B683-354535E22627}"/>
              </a:ext>
            </a:extLst>
          </p:cNvPr>
          <p:cNvSpPr/>
          <p:nvPr/>
        </p:nvSpPr>
        <p:spPr>
          <a:xfrm rot="10800000">
            <a:off x="2737818" y="2037814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60085D0-9620-6D2B-BD43-DBB9325461FD}"/>
              </a:ext>
            </a:extLst>
          </p:cNvPr>
          <p:cNvSpPr/>
          <p:nvPr/>
        </p:nvSpPr>
        <p:spPr>
          <a:xfrm rot="10800000">
            <a:off x="4371049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13B7842-A388-09C4-8CFE-74F006DA49D7}"/>
              </a:ext>
            </a:extLst>
          </p:cNvPr>
          <p:cNvSpPr/>
          <p:nvPr/>
        </p:nvSpPr>
        <p:spPr>
          <a:xfrm rot="10800000">
            <a:off x="1972681" y="2025634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49DA6C-07D7-8C22-AE18-19CFC67D50B2}"/>
              </a:ext>
            </a:extLst>
          </p:cNvPr>
          <p:cNvCxnSpPr>
            <a:cxnSpLocks/>
          </p:cNvCxnSpPr>
          <p:nvPr/>
        </p:nvCxnSpPr>
        <p:spPr>
          <a:xfrm>
            <a:off x="1185401" y="3782495"/>
            <a:ext cx="524843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7EA6CD6-3D01-5D13-0EE5-77CCB0D40603}"/>
              </a:ext>
            </a:extLst>
          </p:cNvPr>
          <p:cNvSpPr/>
          <p:nvPr/>
        </p:nvSpPr>
        <p:spPr>
          <a:xfrm rot="10800000">
            <a:off x="2775865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C5E5EA65-5A3F-DA8B-BCBC-EA36F3CE0863}"/>
              </a:ext>
            </a:extLst>
          </p:cNvPr>
          <p:cNvSpPr/>
          <p:nvPr/>
        </p:nvSpPr>
        <p:spPr>
          <a:xfrm rot="10800000">
            <a:off x="5194638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D16AEB4-9A84-93F4-291C-B35C7AD86C03}"/>
              </a:ext>
            </a:extLst>
          </p:cNvPr>
          <p:cNvSpPr/>
          <p:nvPr/>
        </p:nvSpPr>
        <p:spPr>
          <a:xfrm rot="10800000">
            <a:off x="1969607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5473787-520F-4097-B6D4-D3B1ECC61188}"/>
              </a:ext>
            </a:extLst>
          </p:cNvPr>
          <p:cNvCxnSpPr>
            <a:cxnSpLocks/>
          </p:cNvCxnSpPr>
          <p:nvPr/>
        </p:nvCxnSpPr>
        <p:spPr>
          <a:xfrm>
            <a:off x="1185401" y="5630404"/>
            <a:ext cx="782094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2F26420E-9B81-A231-99D5-C7E56FF14598}"/>
              </a:ext>
            </a:extLst>
          </p:cNvPr>
          <p:cNvSpPr/>
          <p:nvPr/>
        </p:nvSpPr>
        <p:spPr>
          <a:xfrm rot="10800000">
            <a:off x="3273840" y="5445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46DD995-1007-5FFC-AD5B-389BB1C432DA}"/>
              </a:ext>
            </a:extLst>
          </p:cNvPr>
          <p:cNvSpPr/>
          <p:nvPr/>
        </p:nvSpPr>
        <p:spPr>
          <a:xfrm rot="10800000">
            <a:off x="6917610" y="544573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A635E73F-0DA8-00CE-A857-C893A77A9838}"/>
              </a:ext>
            </a:extLst>
          </p:cNvPr>
          <p:cNvSpPr/>
          <p:nvPr/>
        </p:nvSpPr>
        <p:spPr>
          <a:xfrm rot="10800000">
            <a:off x="2362898" y="54457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319079-F9FD-D380-8E60-30C2E2074790}"/>
              </a:ext>
            </a:extLst>
          </p:cNvPr>
          <p:cNvSpPr txBox="1"/>
          <p:nvPr/>
        </p:nvSpPr>
        <p:spPr>
          <a:xfrm>
            <a:off x="95099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C4A67A-E3C0-C410-6FFC-F291BB2F35DF}"/>
              </a:ext>
            </a:extLst>
          </p:cNvPr>
          <p:cNvSpPr txBox="1"/>
          <p:nvPr/>
        </p:nvSpPr>
        <p:spPr>
          <a:xfrm>
            <a:off x="95099" y="2673983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AC0349-718B-A6B7-8153-1B8FDEFA4C98}"/>
              </a:ext>
            </a:extLst>
          </p:cNvPr>
          <p:cNvSpPr txBox="1"/>
          <p:nvPr/>
        </p:nvSpPr>
        <p:spPr>
          <a:xfrm>
            <a:off x="95099" y="4587822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/>
              <a:t>Cebidichthys</a:t>
            </a:r>
            <a:r>
              <a:rPr lang="en-US" altLang="zh-TW" sz="2800" i="1" dirty="0"/>
              <a:t> violaceus</a:t>
            </a:r>
            <a:endParaRPr lang="zh-TW" altLang="en-US" sz="2800" i="1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081D8C6-0E2B-DD7B-DA90-58FACEC46D09}"/>
              </a:ext>
            </a:extLst>
          </p:cNvPr>
          <p:cNvCxnSpPr>
            <a:cxnSpLocks/>
          </p:cNvCxnSpPr>
          <p:nvPr/>
        </p:nvCxnSpPr>
        <p:spPr>
          <a:xfrm>
            <a:off x="7202743" y="2205121"/>
            <a:ext cx="3657600" cy="1872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98EA9DA8-3D90-C2C0-9505-EC16FFFBC285}"/>
              </a:ext>
            </a:extLst>
          </p:cNvPr>
          <p:cNvSpPr/>
          <p:nvPr/>
        </p:nvSpPr>
        <p:spPr>
          <a:xfrm rot="10800000">
            <a:off x="965795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30812610-5EF3-BA34-B18A-0F173D2F3EB8}"/>
              </a:ext>
            </a:extLst>
          </p:cNvPr>
          <p:cNvSpPr/>
          <p:nvPr/>
        </p:nvSpPr>
        <p:spPr>
          <a:xfrm rot="10800000">
            <a:off x="3502955" y="2027003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8C0F6731-7150-9112-2FD3-61B7E24561ED}"/>
              </a:ext>
            </a:extLst>
          </p:cNvPr>
          <p:cNvSpPr/>
          <p:nvPr/>
        </p:nvSpPr>
        <p:spPr>
          <a:xfrm rot="10800000">
            <a:off x="8892816" y="205654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3B1C3257-4125-8682-FCEC-C3766D98C767}"/>
              </a:ext>
            </a:extLst>
          </p:cNvPr>
          <p:cNvSpPr/>
          <p:nvPr/>
        </p:nvSpPr>
        <p:spPr>
          <a:xfrm rot="10800000">
            <a:off x="8127679" y="2044360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8AA3A897-54EC-C93A-206A-1C3C23845D54}"/>
              </a:ext>
            </a:extLst>
          </p:cNvPr>
          <p:cNvSpPr/>
          <p:nvPr/>
        </p:nvSpPr>
        <p:spPr>
          <a:xfrm rot="10800000">
            <a:off x="4184782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88280F10-5B01-827F-7278-234550D48ACD}"/>
              </a:ext>
            </a:extLst>
          </p:cNvPr>
          <p:cNvSpPr/>
          <p:nvPr/>
        </p:nvSpPr>
        <p:spPr>
          <a:xfrm rot="10800000">
            <a:off x="5095724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06E5DB76-88E9-2CA7-EDE1-B74297C17AAA}"/>
              </a:ext>
            </a:extLst>
          </p:cNvPr>
          <p:cNvSpPr/>
          <p:nvPr/>
        </p:nvSpPr>
        <p:spPr>
          <a:xfrm rot="10800000">
            <a:off x="6006666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94B243F4-C646-2D97-1754-F29D53A86037}"/>
              </a:ext>
            </a:extLst>
          </p:cNvPr>
          <p:cNvSpPr/>
          <p:nvPr/>
        </p:nvSpPr>
        <p:spPr>
          <a:xfrm rot="10800000">
            <a:off x="3582123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520FF16C-DAF8-A5D2-D5DB-F4EC2203A189}"/>
              </a:ext>
            </a:extLst>
          </p:cNvPr>
          <p:cNvSpPr/>
          <p:nvPr/>
        </p:nvSpPr>
        <p:spPr>
          <a:xfrm rot="10800000">
            <a:off x="4388381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FE1D9A-55A7-0F26-3AF4-481F8241A3FA}"/>
              </a:ext>
            </a:extLst>
          </p:cNvPr>
          <p:cNvSpPr txBox="1"/>
          <p:nvPr/>
        </p:nvSpPr>
        <p:spPr>
          <a:xfrm>
            <a:off x="2454862" y="154818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2591051-DC75-1399-5D63-F28FA4952357}"/>
              </a:ext>
            </a:extLst>
          </p:cNvPr>
          <p:cNvSpPr txBox="1"/>
          <p:nvPr/>
        </p:nvSpPr>
        <p:spPr>
          <a:xfrm>
            <a:off x="3258664" y="154818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29D8F8-16BA-20FF-C44A-8A2325A8419D}"/>
              </a:ext>
            </a:extLst>
          </p:cNvPr>
          <p:cNvSpPr txBox="1"/>
          <p:nvPr/>
        </p:nvSpPr>
        <p:spPr>
          <a:xfrm>
            <a:off x="8679513" y="1729776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g19849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EADD3A-64D9-8285-F28C-2102DE2571DA}"/>
              </a:ext>
            </a:extLst>
          </p:cNvPr>
          <p:cNvSpPr txBox="1"/>
          <p:nvPr/>
        </p:nvSpPr>
        <p:spPr>
          <a:xfrm>
            <a:off x="292585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00AB615-C040-29C1-B5BD-98122B272075}"/>
              </a:ext>
            </a:extLst>
          </p:cNvPr>
          <p:cNvSpPr txBox="1"/>
          <p:nvPr/>
        </p:nvSpPr>
        <p:spPr>
          <a:xfrm>
            <a:off x="387933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86288FE-0C22-79D3-414A-C34378C52385}"/>
              </a:ext>
            </a:extLst>
          </p:cNvPr>
          <p:cNvSpPr txBox="1"/>
          <p:nvPr/>
        </p:nvSpPr>
        <p:spPr>
          <a:xfrm>
            <a:off x="483281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F18103-9121-A697-6557-611D4FA3EDE7}"/>
              </a:ext>
            </a:extLst>
          </p:cNvPr>
          <p:cNvSpPr txBox="1"/>
          <p:nvPr/>
        </p:nvSpPr>
        <p:spPr>
          <a:xfrm>
            <a:off x="5786297" y="501870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CB2BBF7-F87B-1CE7-88FE-B2BA85CDF81B}"/>
              </a:ext>
            </a:extLst>
          </p:cNvPr>
          <p:cNvSpPr txBox="1"/>
          <p:nvPr/>
        </p:nvSpPr>
        <p:spPr>
          <a:xfrm>
            <a:off x="1612491" y="6103719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g13349: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5787AB7-93CF-FFB9-D735-4CFD0CAB11AD}"/>
              </a:ext>
            </a:extLst>
          </p:cNvPr>
          <p:cNvSpPr txBox="1"/>
          <p:nvPr/>
        </p:nvSpPr>
        <p:spPr>
          <a:xfrm>
            <a:off x="6752050" y="6025380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g13354: cholesterol 7-desaturase-like (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ndv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777D5B5-BC3B-BBAB-97D4-B86D0918D72F}"/>
              </a:ext>
            </a:extLst>
          </p:cNvPr>
          <p:cNvCxnSpPr>
            <a:cxnSpLocks/>
          </p:cNvCxnSpPr>
          <p:nvPr/>
        </p:nvCxnSpPr>
        <p:spPr>
          <a:xfrm>
            <a:off x="7202743" y="3799236"/>
            <a:ext cx="365760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E42E4987-6D8C-1B42-7A2A-B3DA70EC7B95}"/>
              </a:ext>
            </a:extLst>
          </p:cNvPr>
          <p:cNvSpPr/>
          <p:nvPr/>
        </p:nvSpPr>
        <p:spPr>
          <a:xfrm rot="10800000">
            <a:off x="9839234" y="35837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99F04526-ADAB-7E11-3897-350BBA42B17C}"/>
              </a:ext>
            </a:extLst>
          </p:cNvPr>
          <p:cNvSpPr/>
          <p:nvPr/>
        </p:nvSpPr>
        <p:spPr>
          <a:xfrm rot="10800000">
            <a:off x="9074097" y="361983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9963DA63-5F56-0F82-9684-E8AB64E87DBE}"/>
              </a:ext>
            </a:extLst>
          </p:cNvPr>
          <p:cNvSpPr/>
          <p:nvPr/>
        </p:nvSpPr>
        <p:spPr>
          <a:xfrm rot="10800000">
            <a:off x="8308960" y="3607650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FAF3FCC-607D-713E-F571-86B74C3192F1}"/>
              </a:ext>
            </a:extLst>
          </p:cNvPr>
          <p:cNvSpPr txBox="1"/>
          <p:nvPr/>
        </p:nvSpPr>
        <p:spPr>
          <a:xfrm>
            <a:off x="8837815" y="3181028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jg22915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4E769E2-AC11-09B1-57A3-367C1D429ABD}"/>
              </a:ext>
            </a:extLst>
          </p:cNvPr>
          <p:cNvSpPr txBox="1"/>
          <p:nvPr/>
        </p:nvSpPr>
        <p:spPr>
          <a:xfrm>
            <a:off x="3443988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78FAA7-F3D3-E4A7-E805-BDCBA84D8EE8}"/>
              </a:ext>
            </a:extLst>
          </p:cNvPr>
          <p:cNvSpPr txBox="1"/>
          <p:nvPr/>
        </p:nvSpPr>
        <p:spPr>
          <a:xfrm>
            <a:off x="2499595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jg5889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DFCC1E-A52D-BEBB-8CDC-2C7E814AA4D4}"/>
              </a:ext>
            </a:extLst>
          </p:cNvPr>
          <p:cNvSpPr txBox="1"/>
          <p:nvPr/>
        </p:nvSpPr>
        <p:spPr>
          <a:xfrm>
            <a:off x="4388380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BD15C7B-4253-CB51-4E60-2529D103ED0B}"/>
              </a:ext>
            </a:extLst>
          </p:cNvPr>
          <p:cNvSpPr txBox="1"/>
          <p:nvPr/>
        </p:nvSpPr>
        <p:spPr>
          <a:xfrm>
            <a:off x="1284008" y="4030348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jg5888: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3C390A8-5FA0-9F94-CD57-774A1D79E3A4}"/>
              </a:ext>
            </a:extLst>
          </p:cNvPr>
          <p:cNvSpPr txBox="1"/>
          <p:nvPr/>
        </p:nvSpPr>
        <p:spPr>
          <a:xfrm>
            <a:off x="4506266" y="3979875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jg5892: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385241E-94D0-2316-4F3A-B294835F6100}"/>
              </a:ext>
            </a:extLst>
          </p:cNvPr>
          <p:cNvSpPr txBox="1"/>
          <p:nvPr/>
        </p:nvSpPr>
        <p:spPr>
          <a:xfrm>
            <a:off x="1264203" y="2404573"/>
            <a:ext cx="207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g17562: cholesterol 7-desaturase-like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5AA9A1A-C407-1708-724D-0BFB72890D39}"/>
              </a:ext>
            </a:extLst>
          </p:cNvPr>
          <p:cNvSpPr txBox="1"/>
          <p:nvPr/>
        </p:nvSpPr>
        <p:spPr>
          <a:xfrm>
            <a:off x="4119354" y="2382455"/>
            <a:ext cx="1718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g17565: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0D63202-DAC8-2B8F-3097-6D3CF460D5EB}"/>
              </a:ext>
            </a:extLst>
          </p:cNvPr>
          <p:cNvSpPr txBox="1"/>
          <p:nvPr/>
        </p:nvSpPr>
        <p:spPr>
          <a:xfrm>
            <a:off x="8013292" y="2444573"/>
            <a:ext cx="10258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g19848: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FF2287D-5627-0CF4-BAD9-A35A106FA0C8}"/>
              </a:ext>
            </a:extLst>
          </p:cNvPr>
          <p:cNvSpPr txBox="1"/>
          <p:nvPr/>
        </p:nvSpPr>
        <p:spPr>
          <a:xfrm>
            <a:off x="9532391" y="2394137"/>
            <a:ext cx="1890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g19850: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7AA6F89-36D6-5940-DB24-799C3E174D9D}"/>
              </a:ext>
            </a:extLst>
          </p:cNvPr>
          <p:cNvSpPr txBox="1"/>
          <p:nvPr/>
        </p:nvSpPr>
        <p:spPr>
          <a:xfrm>
            <a:off x="8445441" y="4093391"/>
            <a:ext cx="1775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jg22914: hamartin-like isoform X3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DC70D3E-78D2-3EF3-D513-1EB6284CD24F}"/>
              </a:ext>
            </a:extLst>
          </p:cNvPr>
          <p:cNvSpPr txBox="1"/>
          <p:nvPr/>
        </p:nvSpPr>
        <p:spPr>
          <a:xfrm>
            <a:off x="10209787" y="4034689"/>
            <a:ext cx="19519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jg22916: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CA56AA5A-A689-3C15-953E-9724FA4EF6F7}"/>
              </a:ext>
            </a:extLst>
          </p:cNvPr>
          <p:cNvSpPr/>
          <p:nvPr/>
        </p:nvSpPr>
        <p:spPr>
          <a:xfrm rot="10800000">
            <a:off x="7633062" y="3630949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DC5BF9F-3FA6-C670-CD30-3C6E82CE0E1C}"/>
              </a:ext>
            </a:extLst>
          </p:cNvPr>
          <p:cNvSpPr txBox="1"/>
          <p:nvPr/>
        </p:nvSpPr>
        <p:spPr>
          <a:xfrm>
            <a:off x="7295552" y="4349815"/>
            <a:ext cx="1538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jg22913: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8618-C9B2-FE3D-ADA7-F98ED7DE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90F9549-713A-5BBE-9F86-F8249394A8A8}"/>
              </a:ext>
            </a:extLst>
          </p:cNvPr>
          <p:cNvSpPr txBox="1"/>
          <p:nvPr/>
        </p:nvSpPr>
        <p:spPr>
          <a:xfrm>
            <a:off x="334295" y="151998"/>
            <a:ext cx="665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alanyl aminopeptidase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4447D27-A17E-D2E0-29AB-AFDF6AE48B58}"/>
              </a:ext>
            </a:extLst>
          </p:cNvPr>
          <p:cNvCxnSpPr>
            <a:cxnSpLocks/>
          </p:cNvCxnSpPr>
          <p:nvPr/>
        </p:nvCxnSpPr>
        <p:spPr>
          <a:xfrm>
            <a:off x="4076089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EC234962-56D4-988F-AD12-1CB7F7FCCB6E}"/>
              </a:ext>
            </a:extLst>
          </p:cNvPr>
          <p:cNvSpPr/>
          <p:nvPr/>
        </p:nvSpPr>
        <p:spPr>
          <a:xfrm rot="10800000">
            <a:off x="5252440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D6F8A24B-5CF7-4332-6C33-1DE60A6B83BA}"/>
              </a:ext>
            </a:extLst>
          </p:cNvPr>
          <p:cNvSpPr/>
          <p:nvPr/>
        </p:nvSpPr>
        <p:spPr>
          <a:xfrm rot="10800000">
            <a:off x="603270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7B6CEC0-30C5-A382-4943-50FB006D6703}"/>
              </a:ext>
            </a:extLst>
          </p:cNvPr>
          <p:cNvSpPr/>
          <p:nvPr/>
        </p:nvSpPr>
        <p:spPr>
          <a:xfrm rot="10800000">
            <a:off x="4388347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5E69647-ECCB-5208-05D5-9854E8AF9F65}"/>
              </a:ext>
            </a:extLst>
          </p:cNvPr>
          <p:cNvCxnSpPr>
            <a:cxnSpLocks/>
          </p:cNvCxnSpPr>
          <p:nvPr/>
        </p:nvCxnSpPr>
        <p:spPr>
          <a:xfrm>
            <a:off x="4076089" y="3796580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1CB702D6-08FF-6086-8FF8-E3D8922D46E6}"/>
              </a:ext>
            </a:extLst>
          </p:cNvPr>
          <p:cNvSpPr/>
          <p:nvPr/>
        </p:nvSpPr>
        <p:spPr>
          <a:xfrm rot="10800000">
            <a:off x="5252440" y="36119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039FC70F-0C48-374E-3D27-9358463D24A9}"/>
              </a:ext>
            </a:extLst>
          </p:cNvPr>
          <p:cNvSpPr/>
          <p:nvPr/>
        </p:nvSpPr>
        <p:spPr>
          <a:xfrm rot="10800000">
            <a:off x="6032703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B4A71643-C743-3177-4DCF-865678CD9E9C}"/>
              </a:ext>
            </a:extLst>
          </p:cNvPr>
          <p:cNvSpPr/>
          <p:nvPr/>
        </p:nvSpPr>
        <p:spPr>
          <a:xfrm rot="10800000">
            <a:off x="4388347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580A961-9693-63B9-3C8B-D9F9EC0D84A4}"/>
              </a:ext>
            </a:extLst>
          </p:cNvPr>
          <p:cNvCxnSpPr>
            <a:cxnSpLocks/>
          </p:cNvCxnSpPr>
          <p:nvPr/>
        </p:nvCxnSpPr>
        <p:spPr>
          <a:xfrm>
            <a:off x="4076089" y="5544534"/>
            <a:ext cx="605113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4D6F1FDE-A2F2-4432-AC94-4D7CF07BDB32}"/>
              </a:ext>
            </a:extLst>
          </p:cNvPr>
          <p:cNvSpPr/>
          <p:nvPr/>
        </p:nvSpPr>
        <p:spPr>
          <a:xfrm rot="10800000">
            <a:off x="5252440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C4B8723A-4CAD-459C-B766-9BC96CA2A2BD}"/>
              </a:ext>
            </a:extLst>
          </p:cNvPr>
          <p:cNvSpPr/>
          <p:nvPr/>
        </p:nvSpPr>
        <p:spPr>
          <a:xfrm rot="10800000">
            <a:off x="8323619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9E072331-D4F6-A8B6-0E10-856BD6539FEF}"/>
              </a:ext>
            </a:extLst>
          </p:cNvPr>
          <p:cNvSpPr/>
          <p:nvPr/>
        </p:nvSpPr>
        <p:spPr>
          <a:xfrm rot="10800000">
            <a:off x="4388347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4D5D62-573A-E9A3-744F-B4B9E67E16FE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EB68DA-9E85-46A8-91B7-246D299E19A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8BE303-2931-FBF6-EAF8-96D8B22E270E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EBD963F2-37B1-5C0B-BADA-BFF68D5600A3}"/>
              </a:ext>
            </a:extLst>
          </p:cNvPr>
          <p:cNvSpPr/>
          <p:nvPr/>
        </p:nvSpPr>
        <p:spPr>
          <a:xfrm rot="10800000">
            <a:off x="6308620" y="540684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1C4EF7BC-C489-E8CF-46F3-DE9F9C78AB95}"/>
              </a:ext>
            </a:extLst>
          </p:cNvPr>
          <p:cNvSpPr/>
          <p:nvPr/>
        </p:nvSpPr>
        <p:spPr>
          <a:xfrm rot="10800000">
            <a:off x="7210423" y="540684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1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3F0F5-98AF-A8E5-2165-A9ECC540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EC5C40-8064-34B2-6864-95F310581E60}"/>
              </a:ext>
            </a:extLst>
          </p:cNvPr>
          <p:cNvSpPr txBox="1"/>
          <p:nvPr/>
        </p:nvSpPr>
        <p:spPr>
          <a:xfrm>
            <a:off x="334295" y="151998"/>
            <a:ext cx="3970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57D591B-00B2-5C11-2067-4D569F10D634}"/>
              </a:ext>
            </a:extLst>
          </p:cNvPr>
          <p:cNvCxnSpPr>
            <a:cxnSpLocks/>
          </p:cNvCxnSpPr>
          <p:nvPr/>
        </p:nvCxnSpPr>
        <p:spPr>
          <a:xfrm>
            <a:off x="4076089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F008C977-90D4-616A-D04E-0F7E4DF1258B}"/>
              </a:ext>
            </a:extLst>
          </p:cNvPr>
          <p:cNvSpPr/>
          <p:nvPr/>
        </p:nvSpPr>
        <p:spPr>
          <a:xfrm rot="10800000">
            <a:off x="5252440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5E8414E7-CAAE-3711-C7A0-BCBF9695F6E8}"/>
              </a:ext>
            </a:extLst>
          </p:cNvPr>
          <p:cNvSpPr/>
          <p:nvPr/>
        </p:nvSpPr>
        <p:spPr>
          <a:xfrm rot="10800000">
            <a:off x="603270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DCA42D5E-85B6-CF26-F86D-C0B081600016}"/>
              </a:ext>
            </a:extLst>
          </p:cNvPr>
          <p:cNvSpPr/>
          <p:nvPr/>
        </p:nvSpPr>
        <p:spPr>
          <a:xfrm rot="10800000">
            <a:off x="4388347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F978B3A-7B6F-DE08-D9B5-B7888CC24A98}"/>
              </a:ext>
            </a:extLst>
          </p:cNvPr>
          <p:cNvCxnSpPr>
            <a:cxnSpLocks/>
          </p:cNvCxnSpPr>
          <p:nvPr/>
        </p:nvCxnSpPr>
        <p:spPr>
          <a:xfrm>
            <a:off x="4076089" y="3796580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3E837BF-9772-6810-1D71-63349F231E94}"/>
              </a:ext>
            </a:extLst>
          </p:cNvPr>
          <p:cNvSpPr/>
          <p:nvPr/>
        </p:nvSpPr>
        <p:spPr>
          <a:xfrm rot="10800000">
            <a:off x="5252440" y="36119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111C4D0A-02B1-3C37-3C5B-1D96ACAF27AE}"/>
              </a:ext>
            </a:extLst>
          </p:cNvPr>
          <p:cNvSpPr/>
          <p:nvPr/>
        </p:nvSpPr>
        <p:spPr>
          <a:xfrm rot="10800000">
            <a:off x="6032703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F4F8E83A-FE77-18A9-DD81-E199F5CDBBAE}"/>
              </a:ext>
            </a:extLst>
          </p:cNvPr>
          <p:cNvSpPr/>
          <p:nvPr/>
        </p:nvSpPr>
        <p:spPr>
          <a:xfrm rot="10800000">
            <a:off x="4388347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673867-8563-80F7-2302-D25EB4E1587A}"/>
              </a:ext>
            </a:extLst>
          </p:cNvPr>
          <p:cNvCxnSpPr>
            <a:cxnSpLocks/>
          </p:cNvCxnSpPr>
          <p:nvPr/>
        </p:nvCxnSpPr>
        <p:spPr>
          <a:xfrm>
            <a:off x="4076089" y="5544534"/>
            <a:ext cx="605113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DC83A142-4DCC-5C77-94DD-FEA5A5D67F3A}"/>
              </a:ext>
            </a:extLst>
          </p:cNvPr>
          <p:cNvSpPr/>
          <p:nvPr/>
        </p:nvSpPr>
        <p:spPr>
          <a:xfrm rot="10800000">
            <a:off x="5252440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9565C3C-4240-74D5-FB1F-A1B4629F141F}"/>
              </a:ext>
            </a:extLst>
          </p:cNvPr>
          <p:cNvSpPr/>
          <p:nvPr/>
        </p:nvSpPr>
        <p:spPr>
          <a:xfrm rot="10800000">
            <a:off x="8323619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7DE561C0-3122-6352-C669-747F894FB605}"/>
              </a:ext>
            </a:extLst>
          </p:cNvPr>
          <p:cNvSpPr/>
          <p:nvPr/>
        </p:nvSpPr>
        <p:spPr>
          <a:xfrm rot="10800000">
            <a:off x="4388347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FD6375-9989-F025-E375-A2A8A73AACDD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662D57-0006-0E26-56DE-50F0D16CA2B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0D1F02-CA27-2753-8784-05972158B76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8CEB5ACF-10A3-68A0-8593-1796CE2B7B50}"/>
              </a:ext>
            </a:extLst>
          </p:cNvPr>
          <p:cNvSpPr/>
          <p:nvPr/>
        </p:nvSpPr>
        <p:spPr>
          <a:xfrm rot="10800000">
            <a:off x="6308620" y="540684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51E14338-EB8D-5A6F-B6C3-120F043B86DF}"/>
              </a:ext>
            </a:extLst>
          </p:cNvPr>
          <p:cNvSpPr/>
          <p:nvPr/>
        </p:nvSpPr>
        <p:spPr>
          <a:xfrm rot="10800000">
            <a:off x="7210423" y="540684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51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633</Words>
  <Application>Microsoft Office PowerPoint</Application>
  <PresentationFormat>寬螢幕</PresentationFormat>
  <Paragraphs>134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  <vt:lpstr>PowerPoint 簡報</vt:lpstr>
      <vt:lpstr>Complex region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Jen-Yu Wang</dc:creator>
  <cp:lastModifiedBy>Jen-Yu Wang</cp:lastModifiedBy>
  <cp:revision>27</cp:revision>
  <dcterms:created xsi:type="dcterms:W3CDTF">2024-08-30T08:46:39Z</dcterms:created>
  <dcterms:modified xsi:type="dcterms:W3CDTF">2025-03-07T11:37:11Z</dcterms:modified>
</cp:coreProperties>
</file>