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2024/9/10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4BD65FC-704A-81EB-360C-DC4894449E48}"/>
              </a:ext>
            </a:extLst>
          </p:cNvPr>
          <p:cNvCxnSpPr>
            <a:cxnSpLocks/>
          </p:cNvCxnSpPr>
          <p:nvPr/>
        </p:nvCxnSpPr>
        <p:spPr>
          <a:xfrm>
            <a:off x="1824501" y="1963215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789948EB-7066-1C32-C22A-C31DC6A1E140}"/>
              </a:ext>
            </a:extLst>
          </p:cNvPr>
          <p:cNvCxnSpPr>
            <a:cxnSpLocks/>
          </p:cNvCxnSpPr>
          <p:nvPr/>
        </p:nvCxnSpPr>
        <p:spPr>
          <a:xfrm>
            <a:off x="358876" y="5119839"/>
            <a:ext cx="339704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A212702-C16F-114B-7D45-90B6564AD6C1}"/>
              </a:ext>
            </a:extLst>
          </p:cNvPr>
          <p:cNvCxnSpPr>
            <a:cxnSpLocks/>
          </p:cNvCxnSpPr>
          <p:nvPr/>
        </p:nvCxnSpPr>
        <p:spPr>
          <a:xfrm>
            <a:off x="4650661" y="5119839"/>
            <a:ext cx="218276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DFD5C9-523B-5131-E27E-D7643F278A04}"/>
              </a:ext>
            </a:extLst>
          </p:cNvPr>
          <p:cNvSpPr txBox="1"/>
          <p:nvPr/>
        </p:nvSpPr>
        <p:spPr>
          <a:xfrm>
            <a:off x="1671788" y="821026"/>
            <a:ext cx="4168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dirty="0"/>
              <a:t>seq00000327_1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9233A6-FD32-632C-F349-7FFAB3054907}"/>
              </a:ext>
            </a:extLst>
          </p:cNvPr>
          <p:cNvSpPr txBox="1"/>
          <p:nvPr/>
        </p:nvSpPr>
        <p:spPr>
          <a:xfrm>
            <a:off x="1209369" y="4158424"/>
            <a:ext cx="1209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ntLink_69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21187EE-14C2-A8AA-47CD-882A44FC6DA2}"/>
              </a:ext>
            </a:extLst>
          </p:cNvPr>
          <p:cNvSpPr txBox="1"/>
          <p:nvPr/>
        </p:nvSpPr>
        <p:spPr>
          <a:xfrm>
            <a:off x="5171774" y="4185773"/>
            <a:ext cx="1307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ntLink_71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288999A-6783-8BBC-4167-792BBC8C5398}"/>
              </a:ext>
            </a:extLst>
          </p:cNvPr>
          <p:cNvCxnSpPr>
            <a:cxnSpLocks/>
          </p:cNvCxnSpPr>
          <p:nvPr/>
        </p:nvCxnSpPr>
        <p:spPr>
          <a:xfrm>
            <a:off x="8052627" y="5119839"/>
            <a:ext cx="2182763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936F7D9-1E1A-E24E-C646-FCFE0E00BE69}"/>
              </a:ext>
            </a:extLst>
          </p:cNvPr>
          <p:cNvSpPr txBox="1"/>
          <p:nvPr/>
        </p:nvSpPr>
        <p:spPr>
          <a:xfrm>
            <a:off x="8573740" y="4158424"/>
            <a:ext cx="1307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ntLink_58</a:t>
            </a:r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695F4F25-1C10-D5E2-58EB-354A4C5DBD1F}"/>
              </a:ext>
            </a:extLst>
          </p:cNvPr>
          <p:cNvSpPr/>
          <p:nvPr/>
        </p:nvSpPr>
        <p:spPr>
          <a:xfrm rot="10800000">
            <a:off x="3000852" y="177855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左 22">
            <a:extLst>
              <a:ext uri="{FF2B5EF4-FFF2-40B4-BE49-F238E27FC236}">
                <a16:creationId xmlns:a16="http://schemas.microsoft.com/office/drawing/2014/main" id="{1806CD3D-3AB7-AECA-3CDA-79752D471257}"/>
              </a:ext>
            </a:extLst>
          </p:cNvPr>
          <p:cNvSpPr/>
          <p:nvPr/>
        </p:nvSpPr>
        <p:spPr>
          <a:xfrm>
            <a:off x="5928241" y="177855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箭號: 向左 23">
            <a:extLst>
              <a:ext uri="{FF2B5EF4-FFF2-40B4-BE49-F238E27FC236}">
                <a16:creationId xmlns:a16="http://schemas.microsoft.com/office/drawing/2014/main" id="{0734B0A4-C9DD-DB23-0D80-00474BE59C48}"/>
              </a:ext>
            </a:extLst>
          </p:cNvPr>
          <p:cNvSpPr/>
          <p:nvPr/>
        </p:nvSpPr>
        <p:spPr>
          <a:xfrm>
            <a:off x="6551365" y="177855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左 24">
            <a:extLst>
              <a:ext uri="{FF2B5EF4-FFF2-40B4-BE49-F238E27FC236}">
                <a16:creationId xmlns:a16="http://schemas.microsoft.com/office/drawing/2014/main" id="{E6B9B686-C188-E186-FE40-8538E9C9E4B8}"/>
              </a:ext>
            </a:extLst>
          </p:cNvPr>
          <p:cNvSpPr/>
          <p:nvPr/>
        </p:nvSpPr>
        <p:spPr>
          <a:xfrm rot="10800000">
            <a:off x="1379594" y="493517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0C875EC5-6F7C-8212-9EA3-3746C66A2927}"/>
              </a:ext>
            </a:extLst>
          </p:cNvPr>
          <p:cNvSpPr/>
          <p:nvPr/>
        </p:nvSpPr>
        <p:spPr>
          <a:xfrm>
            <a:off x="1984282" y="493517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5F18D960-CB09-82EA-18DF-CB810B21DBFF}"/>
              </a:ext>
            </a:extLst>
          </p:cNvPr>
          <p:cNvSpPr/>
          <p:nvPr/>
        </p:nvSpPr>
        <p:spPr>
          <a:xfrm rot="10800000">
            <a:off x="5309439" y="4935172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左 29">
            <a:extLst>
              <a:ext uri="{FF2B5EF4-FFF2-40B4-BE49-F238E27FC236}">
                <a16:creationId xmlns:a16="http://schemas.microsoft.com/office/drawing/2014/main" id="{BFA036C2-CEE2-E178-2CBD-D6E255ED4804}"/>
              </a:ext>
            </a:extLst>
          </p:cNvPr>
          <p:cNvSpPr/>
          <p:nvPr/>
        </p:nvSpPr>
        <p:spPr>
          <a:xfrm>
            <a:off x="8675751" y="493517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D320899-C561-5072-FB06-BEEF2B7A6464}"/>
              </a:ext>
            </a:extLst>
          </p:cNvPr>
          <p:cNvSpPr txBox="1"/>
          <p:nvPr/>
        </p:nvSpPr>
        <p:spPr>
          <a:xfrm>
            <a:off x="334296" y="151999"/>
            <a:ext cx="54473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, chitinase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sp>
        <p:nvSpPr>
          <p:cNvPr id="3" name="箭號: 向左 2">
            <a:extLst>
              <a:ext uri="{FF2B5EF4-FFF2-40B4-BE49-F238E27FC236}">
                <a16:creationId xmlns:a16="http://schemas.microsoft.com/office/drawing/2014/main" id="{D2FB93B3-1146-B3B3-8992-04AA7F728782}"/>
              </a:ext>
            </a:extLst>
          </p:cNvPr>
          <p:cNvSpPr/>
          <p:nvPr/>
        </p:nvSpPr>
        <p:spPr>
          <a:xfrm>
            <a:off x="3781115" y="1778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541E40C-9FF8-B4DA-D084-9164DB4564AE}"/>
              </a:ext>
            </a:extLst>
          </p:cNvPr>
          <p:cNvSpPr txBox="1"/>
          <p:nvPr/>
        </p:nvSpPr>
        <p:spPr>
          <a:xfrm>
            <a:off x="3458797" y="2253404"/>
            <a:ext cx="1630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7C872CA-097C-659A-24EA-6A56F62264C5}"/>
              </a:ext>
            </a:extLst>
          </p:cNvPr>
          <p:cNvSpPr txBox="1"/>
          <p:nvPr/>
        </p:nvSpPr>
        <p:spPr>
          <a:xfrm>
            <a:off x="1738313" y="2327571"/>
            <a:ext cx="13267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箭號: 向左 8">
            <a:extLst>
              <a:ext uri="{FF2B5EF4-FFF2-40B4-BE49-F238E27FC236}">
                <a16:creationId xmlns:a16="http://schemas.microsoft.com/office/drawing/2014/main" id="{07B3035C-864D-13A3-A62C-C1960B5648EB}"/>
              </a:ext>
            </a:extLst>
          </p:cNvPr>
          <p:cNvSpPr/>
          <p:nvPr/>
        </p:nvSpPr>
        <p:spPr>
          <a:xfrm>
            <a:off x="2098277" y="1778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A6844E51-39B7-CAA3-90BD-9129F422C420}"/>
              </a:ext>
            </a:extLst>
          </p:cNvPr>
          <p:cNvSpPr/>
          <p:nvPr/>
        </p:nvSpPr>
        <p:spPr>
          <a:xfrm>
            <a:off x="7266351" y="1778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3405916-5498-AB04-D453-B82B85FA729A}"/>
              </a:ext>
            </a:extLst>
          </p:cNvPr>
          <p:cNvSpPr txBox="1"/>
          <p:nvPr/>
        </p:nvSpPr>
        <p:spPr>
          <a:xfrm>
            <a:off x="7182466" y="2365659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g20411.t1,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34BFD6C0-7286-4D3F-491B-B9AD299AA58E}"/>
              </a:ext>
            </a:extLst>
          </p:cNvPr>
          <p:cNvSpPr/>
          <p:nvPr/>
        </p:nvSpPr>
        <p:spPr>
          <a:xfrm>
            <a:off x="5247816" y="177855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CDCCD7-16D8-35D8-056B-EAF67CBCFBE9}"/>
              </a:ext>
            </a:extLst>
          </p:cNvPr>
          <p:cNvSpPr txBox="1"/>
          <p:nvPr/>
        </p:nvSpPr>
        <p:spPr>
          <a:xfrm>
            <a:off x="4995714" y="2343531"/>
            <a:ext cx="14050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g20409.t1, acidic mammalian chitinase-like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箭號: 向左 27">
            <a:extLst>
              <a:ext uri="{FF2B5EF4-FFF2-40B4-BE49-F238E27FC236}">
                <a16:creationId xmlns:a16="http://schemas.microsoft.com/office/drawing/2014/main" id="{76846624-973F-8743-01EE-2B17C4872EF2}"/>
              </a:ext>
            </a:extLst>
          </p:cNvPr>
          <p:cNvSpPr/>
          <p:nvPr/>
        </p:nvSpPr>
        <p:spPr>
          <a:xfrm rot="10800000">
            <a:off x="2818798" y="49292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5199BFF-922E-AA06-C4AC-02DA27E52FD5}"/>
              </a:ext>
            </a:extLst>
          </p:cNvPr>
          <p:cNvSpPr txBox="1"/>
          <p:nvPr/>
        </p:nvSpPr>
        <p:spPr>
          <a:xfrm>
            <a:off x="2460375" y="5477250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箭號: 向左 31">
            <a:extLst>
              <a:ext uri="{FF2B5EF4-FFF2-40B4-BE49-F238E27FC236}">
                <a16:creationId xmlns:a16="http://schemas.microsoft.com/office/drawing/2014/main" id="{3883481B-6ABE-1D82-C12C-6D190E9C934F}"/>
              </a:ext>
            </a:extLst>
          </p:cNvPr>
          <p:cNvSpPr/>
          <p:nvPr/>
        </p:nvSpPr>
        <p:spPr>
          <a:xfrm rot="10800000">
            <a:off x="528648" y="49292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B629E745-5AA3-E864-7650-DAB1AD598E50}"/>
              </a:ext>
            </a:extLst>
          </p:cNvPr>
          <p:cNvSpPr txBox="1"/>
          <p:nvPr/>
        </p:nvSpPr>
        <p:spPr>
          <a:xfrm>
            <a:off x="170226" y="5477250"/>
            <a:ext cx="1761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箭號: 向左 39">
            <a:extLst>
              <a:ext uri="{FF2B5EF4-FFF2-40B4-BE49-F238E27FC236}">
                <a16:creationId xmlns:a16="http://schemas.microsoft.com/office/drawing/2014/main" id="{8382A006-E9D8-B1B6-1244-54BD11FF83A2}"/>
              </a:ext>
            </a:extLst>
          </p:cNvPr>
          <p:cNvSpPr/>
          <p:nvPr/>
        </p:nvSpPr>
        <p:spPr>
          <a:xfrm>
            <a:off x="10164729" y="493517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7E89452-031B-7AA6-A54A-437C6809A568}"/>
              </a:ext>
            </a:extLst>
          </p:cNvPr>
          <p:cNvSpPr txBox="1"/>
          <p:nvPr/>
        </p:nvSpPr>
        <p:spPr>
          <a:xfrm>
            <a:off x="10001577" y="5517308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g10379.t1,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CF86E41E-1248-AA4A-0832-6B6EB6D3CA06}"/>
              </a:ext>
            </a:extLst>
          </p:cNvPr>
          <p:cNvSpPr/>
          <p:nvPr/>
        </p:nvSpPr>
        <p:spPr>
          <a:xfrm>
            <a:off x="8004387" y="49461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AFD00658-D44E-A59B-7C76-EE1BA3594690}"/>
              </a:ext>
            </a:extLst>
          </p:cNvPr>
          <p:cNvSpPr txBox="1"/>
          <p:nvPr/>
        </p:nvSpPr>
        <p:spPr>
          <a:xfrm>
            <a:off x="7841235" y="5528247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g10377.t1, chitotriosidase-1-like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1BCAE67B-B3DD-26E6-901E-1E3113884657}"/>
              </a:ext>
            </a:extLst>
          </p:cNvPr>
          <p:cNvSpPr/>
          <p:nvPr/>
        </p:nvSpPr>
        <p:spPr>
          <a:xfrm>
            <a:off x="4618550" y="492921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25993A38-A7B6-FAC9-6257-59E7BACA7F35}"/>
              </a:ext>
            </a:extLst>
          </p:cNvPr>
          <p:cNvSpPr/>
          <p:nvPr/>
        </p:nvSpPr>
        <p:spPr>
          <a:xfrm>
            <a:off x="5972340" y="495305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5AE7D86-5A28-6E16-EDD0-789232A46DCF}"/>
              </a:ext>
            </a:extLst>
          </p:cNvPr>
          <p:cNvSpPr/>
          <p:nvPr/>
        </p:nvSpPr>
        <p:spPr>
          <a:xfrm>
            <a:off x="6630632" y="494611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9558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6508752-32CB-8102-ADFE-6B053E0A6C06}"/>
              </a:ext>
            </a:extLst>
          </p:cNvPr>
          <p:cNvCxnSpPr>
            <a:cxnSpLocks/>
          </p:cNvCxnSpPr>
          <p:nvPr/>
        </p:nvCxnSpPr>
        <p:spPr>
          <a:xfrm>
            <a:off x="487308" y="3598606"/>
            <a:ext cx="1980589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B7B2075-33BB-EE12-C40B-AE909D70E19A}"/>
              </a:ext>
            </a:extLst>
          </p:cNvPr>
          <p:cNvCxnSpPr>
            <a:cxnSpLocks/>
          </p:cNvCxnSpPr>
          <p:nvPr/>
        </p:nvCxnSpPr>
        <p:spPr>
          <a:xfrm>
            <a:off x="9806754" y="3602425"/>
            <a:ext cx="130215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FE4E2858-A03A-306E-FFEA-55D203DD9B15}"/>
              </a:ext>
            </a:extLst>
          </p:cNvPr>
          <p:cNvCxnSpPr>
            <a:cxnSpLocks/>
          </p:cNvCxnSpPr>
          <p:nvPr/>
        </p:nvCxnSpPr>
        <p:spPr>
          <a:xfrm>
            <a:off x="2692510" y="3592608"/>
            <a:ext cx="130215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A2A8654C-A56A-2DD0-96EB-1E54B79199E5}"/>
              </a:ext>
            </a:extLst>
          </p:cNvPr>
          <p:cNvCxnSpPr>
            <a:cxnSpLocks/>
          </p:cNvCxnSpPr>
          <p:nvPr/>
        </p:nvCxnSpPr>
        <p:spPr>
          <a:xfrm>
            <a:off x="4479524" y="3592601"/>
            <a:ext cx="130215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9AEDF593-1C46-9081-2655-90FDEDD3AD90}"/>
              </a:ext>
            </a:extLst>
          </p:cNvPr>
          <p:cNvCxnSpPr>
            <a:cxnSpLocks/>
          </p:cNvCxnSpPr>
          <p:nvPr/>
        </p:nvCxnSpPr>
        <p:spPr>
          <a:xfrm>
            <a:off x="6391598" y="3602426"/>
            <a:ext cx="130215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665B71C8-D90D-8856-1E24-36B152D053EB}"/>
              </a:ext>
            </a:extLst>
          </p:cNvPr>
          <p:cNvCxnSpPr>
            <a:cxnSpLocks/>
          </p:cNvCxnSpPr>
          <p:nvPr/>
        </p:nvCxnSpPr>
        <p:spPr>
          <a:xfrm>
            <a:off x="8156492" y="3602426"/>
            <a:ext cx="1302158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A1F7DBF-8D21-2BFC-96B7-876CB1B3CF01}"/>
              </a:ext>
            </a:extLst>
          </p:cNvPr>
          <p:cNvSpPr txBox="1"/>
          <p:nvPr/>
        </p:nvSpPr>
        <p:spPr>
          <a:xfrm>
            <a:off x="487308" y="2858637"/>
            <a:ext cx="1730477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GENE_1102</a:t>
            </a: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1DDB18F-E42D-C849-7114-ECD7E8537808}"/>
              </a:ext>
            </a:extLst>
          </p:cNvPr>
          <p:cNvSpPr/>
          <p:nvPr/>
        </p:nvSpPr>
        <p:spPr>
          <a:xfrm rot="10800000">
            <a:off x="789029" y="341393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6BAECF7C-5AD2-DFA7-58A9-319BC7D23108}"/>
              </a:ext>
            </a:extLst>
          </p:cNvPr>
          <p:cNvSpPr/>
          <p:nvPr/>
        </p:nvSpPr>
        <p:spPr>
          <a:xfrm rot="10800000">
            <a:off x="1352546" y="34139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FA6F9E1-526D-4F8F-E281-D8DE5015394E}"/>
              </a:ext>
            </a:extLst>
          </p:cNvPr>
          <p:cNvSpPr/>
          <p:nvPr/>
        </p:nvSpPr>
        <p:spPr>
          <a:xfrm>
            <a:off x="3065209" y="3451105"/>
            <a:ext cx="551834" cy="282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AA0E650-9F91-7DA5-BCEE-7ECFD7320D60}"/>
              </a:ext>
            </a:extLst>
          </p:cNvPr>
          <p:cNvSpPr txBox="1"/>
          <p:nvPr/>
        </p:nvSpPr>
        <p:spPr>
          <a:xfrm>
            <a:off x="2628290" y="2858637"/>
            <a:ext cx="1730477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GENE_1</a:t>
            </a:r>
            <a:r>
              <a:rPr lang="en-US" altLang="zh-TW" dirty="0"/>
              <a:t>093</a:t>
            </a:r>
            <a:endParaRPr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11F1930-9C7B-7C6F-B960-682E159B71A4}"/>
              </a:ext>
            </a:extLst>
          </p:cNvPr>
          <p:cNvSpPr txBox="1"/>
          <p:nvPr/>
        </p:nvSpPr>
        <p:spPr>
          <a:xfrm>
            <a:off x="4497036" y="2824007"/>
            <a:ext cx="1484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GENE_19704</a:t>
            </a:r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CB743203-6979-7004-FC49-02BD0D00AED1}"/>
              </a:ext>
            </a:extLst>
          </p:cNvPr>
          <p:cNvSpPr/>
          <p:nvPr/>
        </p:nvSpPr>
        <p:spPr>
          <a:xfrm rot="10800000">
            <a:off x="4767118" y="3407929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19A7055E-C318-6BE1-FFAB-61B50D3B1672}"/>
              </a:ext>
            </a:extLst>
          </p:cNvPr>
          <p:cNvSpPr txBox="1"/>
          <p:nvPr/>
        </p:nvSpPr>
        <p:spPr>
          <a:xfrm>
            <a:off x="6225974" y="2860778"/>
            <a:ext cx="1679789" cy="36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GENE_19705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9821A62-30D0-B03C-FB04-99B92D372C42}"/>
              </a:ext>
            </a:extLst>
          </p:cNvPr>
          <p:cNvSpPr/>
          <p:nvPr/>
        </p:nvSpPr>
        <p:spPr>
          <a:xfrm>
            <a:off x="6742494" y="3460930"/>
            <a:ext cx="551834" cy="282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1551DB3-E853-C139-58B5-806712B54CEA}"/>
              </a:ext>
            </a:extLst>
          </p:cNvPr>
          <p:cNvSpPr txBox="1"/>
          <p:nvPr/>
        </p:nvSpPr>
        <p:spPr>
          <a:xfrm>
            <a:off x="8061211" y="2894525"/>
            <a:ext cx="1490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GENE_20492</a:t>
            </a:r>
          </a:p>
        </p:txBody>
      </p:sp>
      <p:sp>
        <p:nvSpPr>
          <p:cNvPr id="58" name="箭號: 向左 57">
            <a:extLst>
              <a:ext uri="{FF2B5EF4-FFF2-40B4-BE49-F238E27FC236}">
                <a16:creationId xmlns:a16="http://schemas.microsoft.com/office/drawing/2014/main" id="{B23A85D5-676F-5CAB-181A-9D5B73D9EC57}"/>
              </a:ext>
            </a:extLst>
          </p:cNvPr>
          <p:cNvSpPr/>
          <p:nvPr/>
        </p:nvSpPr>
        <p:spPr>
          <a:xfrm rot="10800000">
            <a:off x="8530557" y="341776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A9CAA79-936D-AD9B-2FF7-AF49571FFAEE}"/>
              </a:ext>
            </a:extLst>
          </p:cNvPr>
          <p:cNvSpPr txBox="1"/>
          <p:nvPr/>
        </p:nvSpPr>
        <p:spPr>
          <a:xfrm>
            <a:off x="9705599" y="2894521"/>
            <a:ext cx="1504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GENE_6634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21554D2-33CA-7C60-DFCB-CF7A4DE4D015}"/>
              </a:ext>
            </a:extLst>
          </p:cNvPr>
          <p:cNvSpPr/>
          <p:nvPr/>
        </p:nvSpPr>
        <p:spPr>
          <a:xfrm>
            <a:off x="10418962" y="3451098"/>
            <a:ext cx="551834" cy="282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80595DD-33CD-89F7-BB2B-C2BEFD7C3A09}"/>
              </a:ext>
            </a:extLst>
          </p:cNvPr>
          <p:cNvSpPr txBox="1"/>
          <p:nvPr/>
        </p:nvSpPr>
        <p:spPr>
          <a:xfrm>
            <a:off x="334296" y="2145577"/>
            <a:ext cx="64081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r>
              <a:rPr lang="en-US" altLang="zh-TW" sz="2800" b="1" i="0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, chitinase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971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108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4</cp:revision>
  <dcterms:created xsi:type="dcterms:W3CDTF">2024-08-30T08:46:39Z</dcterms:created>
  <dcterms:modified xsi:type="dcterms:W3CDTF">2024-09-10T08:44:19Z</dcterms:modified>
</cp:coreProperties>
</file>