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g20405.t1 ,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g20403.t1 ,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g20411.t1,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755546" y="1277190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85FBAD0-1858-240E-9ACC-993AF047EEF5}"/>
              </a:ext>
            </a:extLst>
          </p:cNvPr>
          <p:cNvSpPr txBox="1"/>
          <p:nvPr/>
        </p:nvSpPr>
        <p:spPr>
          <a:xfrm>
            <a:off x="7458089" y="884773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g20408.t1,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981799" y="4611308"/>
            <a:ext cx="132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major follicular superfamily domain-containing protein 4A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>
            <a:off x="6435525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179402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755546" y="3655791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446223" y="4657376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6143948" y="4528309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mucin-2-like?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507995" y="3747210"/>
            <a:ext cx="1799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5552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085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6489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887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257369" y="2158881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g16523.t1,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02641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g16525.t1,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30016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20493" y="404237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3557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5477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93388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5831458" y="4522730"/>
            <a:ext cx="3145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2308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7170" y="3278216"/>
            <a:ext cx="2308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3175816" y="2055926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246973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4702892" y="18712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5307580" y="187126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6142096" y="186530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5783673" y="2413337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3851946" y="186530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3493524" y="2413337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3008671" y="4861993"/>
            <a:ext cx="9100695" cy="4616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4663566" y="468328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5268254" y="468328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6102770" y="46773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5512838" y="5231867"/>
            <a:ext cx="301619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sodium- and chloride-dependent neutral and basic amino acid transporter B(0+)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3812620" y="46773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3454198" y="5225363"/>
            <a:ext cx="17612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4038374" y="430870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acidic mammalian chitinase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4403780" y="1391592"/>
            <a:ext cx="1677000" cy="36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Chitinase-like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357073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8121445" y="2051510"/>
            <a:ext cx="355927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EED5FCEA-F517-15C9-4D2A-8E33A9A54BA1}"/>
              </a:ext>
            </a:extLst>
          </p:cNvPr>
          <p:cNvSpPr/>
          <p:nvPr/>
        </p:nvSpPr>
        <p:spPr>
          <a:xfrm>
            <a:off x="9075494" y="186684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564472" y="18668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10401320" y="2429315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g10379.t1,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8404130" y="187778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8240978" y="2459918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g10377.t1,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/>
          <p:nvPr/>
        </p:nvCxnSpPr>
        <p:spPr>
          <a:xfrm>
            <a:off x="7372357" y="2059187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7443803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923410" y="470290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452994" y="469605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8214713" y="47029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251192" y="5180053"/>
            <a:ext cx="1324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8734277" y="4279347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acidic mammalian chitinase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ABAD0BF-350E-91B8-230A-F2978961040E}"/>
              </a:ext>
            </a:extLst>
          </p:cNvPr>
          <p:cNvSpPr txBox="1"/>
          <p:nvPr/>
        </p:nvSpPr>
        <p:spPr>
          <a:xfrm>
            <a:off x="10391352" y="5170528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ADP-ribosylation factor-related protein 1 isoform X2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86F301F-8EF0-D160-202B-74FF2DD088CB}"/>
              </a:ext>
            </a:extLst>
          </p:cNvPr>
          <p:cNvSpPr/>
          <p:nvPr/>
        </p:nvSpPr>
        <p:spPr>
          <a:xfrm rot="10800000">
            <a:off x="9563892" y="471206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10204374" y="471206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784360" y="472349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2247286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173745" y="1657217"/>
            <a:ext cx="2613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 &amp; </a:t>
            </a:r>
          </a:p>
          <a:p>
            <a:r>
              <a:rPr lang="en-US" altLang="zh-TW" sz="2000" dirty="0"/>
              <a:t>ntLink_69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4950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79704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Pepsin A-1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173745" y="334412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478191" y="4294458"/>
            <a:ext cx="2048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&amp; </a:t>
            </a:r>
          </a:p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233086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5523851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6700202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7480465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6292721" y="1679704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Pepsin A -2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5128936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5836109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7235584" y="239930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8817702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9994053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>
            <a:off x="10774316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9586572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g15023: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Pepsin A-1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8282671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9129960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10329102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5582091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6758442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236B52A9-474D-813B-EF7B-94123A550F2A}"/>
              </a:ext>
            </a:extLst>
          </p:cNvPr>
          <p:cNvSpPr/>
          <p:nvPr/>
        </p:nvSpPr>
        <p:spPr>
          <a:xfrm rot="10800000">
            <a:off x="7538705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5894349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892879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1010514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>
            <a:off x="1088540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924105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1674100" y="3870968"/>
            <a:ext cx="349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 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Pepsin A-1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975471" y="4648500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997573" y="502255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8581486" y="3662590"/>
            <a:ext cx="3495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Pepsin A-1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4589F88-273D-A788-291C-EFCC0B36DB3E}"/>
              </a:ext>
            </a:extLst>
          </p:cNvPr>
          <p:cNvSpPr txBox="1"/>
          <p:nvPr/>
        </p:nvSpPr>
        <p:spPr>
          <a:xfrm>
            <a:off x="8336311" y="5240880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GENE_19547: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FC64E387-4F28-6292-C429-9EA3FC632F94}"/>
              </a:ext>
            </a:extLst>
          </p:cNvPr>
          <p:cNvSpPr txBox="1"/>
          <p:nvPr/>
        </p:nvSpPr>
        <p:spPr>
          <a:xfrm>
            <a:off x="10019379" y="4692750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GENE_19553: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5799135" y="3629752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Pepsin A -2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5248802" y="524088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E27C7F14-816F-13E2-01A2-0F0898F992BE}"/>
              </a:ext>
            </a:extLst>
          </p:cNvPr>
          <p:cNvSpPr txBox="1"/>
          <p:nvPr/>
        </p:nvSpPr>
        <p:spPr>
          <a:xfrm>
            <a:off x="6918251" y="4571457"/>
            <a:ext cx="26244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GENE_26754 : spermatogenesis-associated protein 20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385</Words>
  <Application>Microsoft Office PowerPoint</Application>
  <PresentationFormat>寬螢幕</PresentationFormat>
  <Paragraphs>73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12</cp:revision>
  <dcterms:created xsi:type="dcterms:W3CDTF">2024-08-30T08:46:39Z</dcterms:created>
  <dcterms:modified xsi:type="dcterms:W3CDTF">2024-10-26T06:09:25Z</dcterms:modified>
</cp:coreProperties>
</file>