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0" r:id="rId4"/>
    <p:sldId id="262" r:id="rId5"/>
    <p:sldId id="261" r:id="rId6"/>
    <p:sldId id="263" r:id="rId7"/>
    <p:sldId id="265" r:id="rId8"/>
    <p:sldId id="267" r:id="rId9"/>
    <p:sldId id="271" r:id="rId10"/>
    <p:sldId id="273" r:id="rId11"/>
    <p:sldId id="272" r:id="rId12"/>
    <p:sldId id="270" r:id="rId13"/>
    <p:sldId id="269" r:id="rId14"/>
    <p:sldId id="277" r:id="rId15"/>
    <p:sldId id="278" r:id="rId16"/>
    <p:sldId id="279" r:id="rId17"/>
    <p:sldId id="268" r:id="rId18"/>
    <p:sldId id="274" r:id="rId19"/>
    <p:sldId id="275" r:id="rId20"/>
    <p:sldId id="266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60416-5E6B-4626-B4BA-335673BEC8EA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7D8A-6036-40F6-953E-85DA543537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54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18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6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68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E91AA-9AB8-3151-6A91-E14D399D8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D54921-7A5B-6703-B5F6-C7D7FB84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FC48A6-2786-B3DD-8558-6F8645BD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C3B70A-9E4D-7BE1-FB66-BF912206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E7FA3-2C2A-3DF4-6A09-F7C5DE80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8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5EE13-BFB1-FA78-F867-F57AB3B5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D05D76-C187-C187-168D-181C08E19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3C30F-4609-2E7A-0D2D-58D519A9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95FAE1-B422-8C5C-097A-B24E6202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61645-FFA6-1095-6013-360D5789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97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E601A2-EA4C-9E13-2A46-3B12E5A94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D33B1E-51B4-768D-BC6D-E2A3F70FC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49114E-C813-6682-9982-3A8686AA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0DB3C-D525-784F-CC32-BF29F564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602862-3900-B8B3-4C4A-BEE2324C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66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320B1-8168-A08C-6EA1-5E8F660C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44CE7-764D-3598-0D99-776F0C2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D50C-BBB2-0858-1146-520E5AC5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1524EB-671C-C34F-F346-D03DFAF1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2F1762-8698-9A03-BBEF-E50518A4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3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CA986-5285-C46A-CF8A-A53403A6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8480C0-B6E7-241D-25B3-1F78E89E4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431EE-9BDF-649C-2014-E81E64CC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2AAA6-1D11-905B-9ABE-B3E0381B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DD9E35-A94B-E539-8BCC-A727D30F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91295-5D09-7242-6D76-2097D127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8FC279-ADA5-BBDA-0BA4-1BD543F91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CD60BC-96B0-22AB-8A89-B89938794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E8A745-45F0-80E4-7684-C8FE7C4B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B0A5EC-320F-E106-2016-93B62D00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81024E-84D5-2F43-95C7-25035138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39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2CFDC-B3B7-56BC-3EFA-3F9CDE0E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FC4FA-938A-A326-624B-6D9E0A5F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29DDBB-C3F7-6F1C-673E-2122316EE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BCF99B-A42F-A2A2-537A-35FF57A52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1DFF50-9E02-08D0-9EED-5DF557B6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6EEDED-B420-0173-93EB-94221CC5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613142-9FE1-2A4E-EC4F-0197F999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0AC947-F443-B74B-5BEE-D090ABA0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8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7865D-933B-AD63-87A5-42B739BF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9BD533-9E5F-EE59-9140-DB09E4AE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D5CA50-04AC-0302-16E6-8E29F336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A1B7B1-021D-CA87-AE9A-3E65293D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46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CD1D23-113C-000B-6CC4-6E5D65F0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351BB6-8422-0A35-5386-00A966E6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84682C-57A1-B7DD-FB6A-B92A719B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6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90D7C-B5E5-0F93-75CF-273FEB03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3CE1C-ED6A-7FAD-518A-1E4EBE60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420C9F-D801-003E-121B-67D481282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C036FF-A21E-0419-8122-2CC2E5F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2F8B5F-CD75-63DC-6EE6-755C3105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A76B0F-C7F4-B566-62E5-C06BDFC3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6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C3387-4CA6-012A-F541-B1C4425A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C9CEC4-F6D3-DB06-459B-AC80AE6E8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37FA9A-E1D3-387A-901F-3E683EBA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55B5E7-2601-7B93-9560-26BDE811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A6B831-348D-3C1B-C302-1C28759E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6BA669-071E-A050-329C-9071C69D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7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C8FFDE-4057-CC90-625E-68948723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7FAE7F-4A0A-4736-4D85-8AA3F8B0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F8C108-9C33-20A7-EEA8-DC4503E9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D5901-00D9-4DE9-BB38-AE3383FB48B5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5BE59-DDD7-6EA0-E2A6-4D3746DB0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BE431-FF80-527B-3A14-4A9B4C707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3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C117E2B-A661-876A-B8AE-ED4B8769BE33}"/>
              </a:ext>
            </a:extLst>
          </p:cNvPr>
          <p:cNvCxnSpPr>
            <a:cxnSpLocks/>
          </p:cNvCxnSpPr>
          <p:nvPr/>
        </p:nvCxnSpPr>
        <p:spPr>
          <a:xfrm>
            <a:off x="3004373" y="1805899"/>
            <a:ext cx="726050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5D1716-7C7B-B452-D9EB-F8822D7A85DE}"/>
              </a:ext>
            </a:extLst>
          </p:cNvPr>
          <p:cNvSpPr txBox="1"/>
          <p:nvPr/>
        </p:nvSpPr>
        <p:spPr>
          <a:xfrm>
            <a:off x="478191" y="1610250"/>
            <a:ext cx="2048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seq00000327_1</a:t>
            </a:r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444AE905-A61C-B1C3-6D8C-B89A732C0B77}"/>
              </a:ext>
            </a:extLst>
          </p:cNvPr>
          <p:cNvSpPr/>
          <p:nvPr/>
        </p:nvSpPr>
        <p:spPr>
          <a:xfrm rot="10800000">
            <a:off x="4180724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CFDA9A5D-E089-6241-44B8-31D2A32B5173}"/>
              </a:ext>
            </a:extLst>
          </p:cNvPr>
          <p:cNvSpPr/>
          <p:nvPr/>
        </p:nvSpPr>
        <p:spPr>
          <a:xfrm>
            <a:off x="7108113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EA3280E5-AF0F-A525-A24B-9FDDFA4D0B39}"/>
              </a:ext>
            </a:extLst>
          </p:cNvPr>
          <p:cNvSpPr/>
          <p:nvPr/>
        </p:nvSpPr>
        <p:spPr>
          <a:xfrm>
            <a:off x="7731237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521B005-FD70-CF9B-34EC-60AA9FA7A56F}"/>
              </a:ext>
            </a:extLst>
          </p:cNvPr>
          <p:cNvSpPr txBox="1"/>
          <p:nvPr/>
        </p:nvSpPr>
        <p:spPr>
          <a:xfrm>
            <a:off x="334296" y="151998"/>
            <a:ext cx="3368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Chitinase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12190639-40B1-BED0-FF1B-97FDE0CF8EA0}"/>
              </a:ext>
            </a:extLst>
          </p:cNvPr>
          <p:cNvSpPr/>
          <p:nvPr/>
        </p:nvSpPr>
        <p:spPr>
          <a:xfrm>
            <a:off x="4960987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BD143F-D44F-6CB4-DF2E-EA21CE49C8EB}"/>
              </a:ext>
            </a:extLst>
          </p:cNvPr>
          <p:cNvSpPr txBox="1"/>
          <p:nvPr/>
        </p:nvSpPr>
        <p:spPr>
          <a:xfrm>
            <a:off x="4638669" y="2096088"/>
            <a:ext cx="16300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g20405: major follicular superfamily domain-containing protein 4B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829AF11-7D5F-20CB-79CB-EAE60AF02494}"/>
              </a:ext>
            </a:extLst>
          </p:cNvPr>
          <p:cNvSpPr txBox="1"/>
          <p:nvPr/>
        </p:nvSpPr>
        <p:spPr>
          <a:xfrm>
            <a:off x="2918185" y="2170255"/>
            <a:ext cx="13267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g20403:  CMRF35-like molecule 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7B3123CE-E62C-914B-25ED-92CD9327CB30}"/>
              </a:ext>
            </a:extLst>
          </p:cNvPr>
          <p:cNvSpPr/>
          <p:nvPr/>
        </p:nvSpPr>
        <p:spPr>
          <a:xfrm>
            <a:off x="3278149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箭號: 向左 26">
            <a:extLst>
              <a:ext uri="{FF2B5EF4-FFF2-40B4-BE49-F238E27FC236}">
                <a16:creationId xmlns:a16="http://schemas.microsoft.com/office/drawing/2014/main" id="{6B10202C-5649-2E97-F3FB-7521E27DA184}"/>
              </a:ext>
            </a:extLst>
          </p:cNvPr>
          <p:cNvSpPr/>
          <p:nvPr/>
        </p:nvSpPr>
        <p:spPr>
          <a:xfrm>
            <a:off x="8446223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59A33A5-ED00-192A-C099-E70A00842FDD}"/>
              </a:ext>
            </a:extLst>
          </p:cNvPr>
          <p:cNvSpPr txBox="1"/>
          <p:nvPr/>
        </p:nvSpPr>
        <p:spPr>
          <a:xfrm>
            <a:off x="8362338" y="2208343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g20411: 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A1E190E6-1D3C-BE09-CD78-FB1B9E220D4B}"/>
              </a:ext>
            </a:extLst>
          </p:cNvPr>
          <p:cNvSpPr/>
          <p:nvPr/>
        </p:nvSpPr>
        <p:spPr>
          <a:xfrm rot="10800000">
            <a:off x="6427688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B214EFF-F9CF-4F6B-1545-F56C153905EF}"/>
              </a:ext>
            </a:extLst>
          </p:cNvPr>
          <p:cNvSpPr txBox="1"/>
          <p:nvPr/>
        </p:nvSpPr>
        <p:spPr>
          <a:xfrm>
            <a:off x="6341271" y="1170574"/>
            <a:ext cx="2013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g20409: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FE09A2-39FC-508B-4E38-2AAA6E712289}"/>
              </a:ext>
            </a:extLst>
          </p:cNvPr>
          <p:cNvSpPr txBox="1"/>
          <p:nvPr/>
        </p:nvSpPr>
        <p:spPr>
          <a:xfrm>
            <a:off x="3703078" y="1240918"/>
            <a:ext cx="1799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g20404: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E8CEDC9-E002-C543-1D9E-896DAC8EA266}"/>
              </a:ext>
            </a:extLst>
          </p:cNvPr>
          <p:cNvSpPr txBox="1"/>
          <p:nvPr/>
        </p:nvSpPr>
        <p:spPr>
          <a:xfrm>
            <a:off x="6186649" y="2186213"/>
            <a:ext cx="2394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g20408: N-fatty-acyl-amino acid synthase/hydrolase PM20D1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D2BB6D2-13DE-6CA2-0CDF-ED65BF9CD62D}"/>
              </a:ext>
            </a:extLst>
          </p:cNvPr>
          <p:cNvSpPr txBox="1"/>
          <p:nvPr/>
        </p:nvSpPr>
        <p:spPr>
          <a:xfrm>
            <a:off x="173745" y="3039326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367B127-777F-08EC-2A5C-6C5F26278DC3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58FADFC-10E3-D0C5-1413-6B1132454AFE}"/>
              </a:ext>
            </a:extLst>
          </p:cNvPr>
          <p:cNvCxnSpPr>
            <a:cxnSpLocks/>
          </p:cNvCxnSpPr>
          <p:nvPr/>
        </p:nvCxnSpPr>
        <p:spPr>
          <a:xfrm>
            <a:off x="3004373" y="4288047"/>
            <a:ext cx="726050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125FA89-1A43-3AB9-515F-514165345187}"/>
              </a:ext>
            </a:extLst>
          </p:cNvPr>
          <p:cNvSpPr txBox="1"/>
          <p:nvPr/>
        </p:nvSpPr>
        <p:spPr>
          <a:xfrm>
            <a:off x="478191" y="3989657"/>
            <a:ext cx="2048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contig_153</a:t>
            </a:r>
            <a:endParaRPr lang="zh-TW" altLang="en-US" sz="2000" dirty="0"/>
          </a:p>
        </p:txBody>
      </p: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7E714BD2-D34B-7E0C-6691-CB0BFAD88057}"/>
              </a:ext>
            </a:extLst>
          </p:cNvPr>
          <p:cNvSpPr/>
          <p:nvPr/>
        </p:nvSpPr>
        <p:spPr>
          <a:xfrm>
            <a:off x="3278149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1122021-B528-9ABF-0194-F0EBBC2B9A39}"/>
              </a:ext>
            </a:extLst>
          </p:cNvPr>
          <p:cNvSpPr txBox="1"/>
          <p:nvPr/>
        </p:nvSpPr>
        <p:spPr>
          <a:xfrm>
            <a:off x="2762865" y="4611308"/>
            <a:ext cx="15456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jg22438: CMRF35-like molecule 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227607EE-4ED7-A89C-D8EC-04C5CD211151}"/>
              </a:ext>
            </a:extLst>
          </p:cNvPr>
          <p:cNvSpPr/>
          <p:nvPr/>
        </p:nvSpPr>
        <p:spPr>
          <a:xfrm rot="10800000">
            <a:off x="4076279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0F5470D-0B59-4D1E-BB31-5C58B9275C04}"/>
              </a:ext>
            </a:extLst>
          </p:cNvPr>
          <p:cNvSpPr txBox="1"/>
          <p:nvPr/>
        </p:nvSpPr>
        <p:spPr>
          <a:xfrm>
            <a:off x="4559710" y="4485988"/>
            <a:ext cx="16300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jg22440: major follicular superfamily domain-containing protein 4B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42D41CED-980B-9930-EEB0-9EA6784E62B3}"/>
              </a:ext>
            </a:extLst>
          </p:cNvPr>
          <p:cNvSpPr/>
          <p:nvPr/>
        </p:nvSpPr>
        <p:spPr>
          <a:xfrm>
            <a:off x="4732558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4CD9225B-3A01-F2D7-6E81-F3E8353E20A7}"/>
              </a:ext>
            </a:extLst>
          </p:cNvPr>
          <p:cNvSpPr/>
          <p:nvPr/>
        </p:nvSpPr>
        <p:spPr>
          <a:xfrm rot="10800000">
            <a:off x="6096000" y="4109504"/>
            <a:ext cx="444521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735E2DA0-8AA3-8A03-C88B-29825008409D}"/>
              </a:ext>
            </a:extLst>
          </p:cNvPr>
          <p:cNvSpPr/>
          <p:nvPr/>
        </p:nvSpPr>
        <p:spPr>
          <a:xfrm>
            <a:off x="8722140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7982BC6C-1EB0-4DA0-115E-3019DF91E2AB}"/>
              </a:ext>
            </a:extLst>
          </p:cNvPr>
          <p:cNvSpPr/>
          <p:nvPr/>
        </p:nvSpPr>
        <p:spPr>
          <a:xfrm>
            <a:off x="7270887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5CB5A1E4-5FD6-751E-AC3E-9986865F4998}"/>
              </a:ext>
            </a:extLst>
          </p:cNvPr>
          <p:cNvSpPr/>
          <p:nvPr/>
        </p:nvSpPr>
        <p:spPr>
          <a:xfrm>
            <a:off x="7884714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D90F66F-E4BA-4026-8FB9-976F97E0628A}"/>
              </a:ext>
            </a:extLst>
          </p:cNvPr>
          <p:cNvSpPr txBox="1"/>
          <p:nvPr/>
        </p:nvSpPr>
        <p:spPr>
          <a:xfrm>
            <a:off x="6576370" y="3664593"/>
            <a:ext cx="1763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jg22449: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BF33EE4-CA56-71AA-9EC0-E4694C1318AA}"/>
              </a:ext>
            </a:extLst>
          </p:cNvPr>
          <p:cNvSpPr txBox="1"/>
          <p:nvPr/>
        </p:nvSpPr>
        <p:spPr>
          <a:xfrm>
            <a:off x="7659795" y="3342269"/>
            <a:ext cx="1901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jg22450: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0E6728B-628F-36FA-A6F0-F9B225ED74AE}"/>
              </a:ext>
            </a:extLst>
          </p:cNvPr>
          <p:cNvSpPr txBox="1"/>
          <p:nvPr/>
        </p:nvSpPr>
        <p:spPr>
          <a:xfrm>
            <a:off x="8581411" y="4684359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jg22451: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560DC32-DF04-0F3B-9A41-A088EDA5E98A}"/>
              </a:ext>
            </a:extLst>
          </p:cNvPr>
          <p:cNvSpPr txBox="1"/>
          <p:nvPr/>
        </p:nvSpPr>
        <p:spPr>
          <a:xfrm>
            <a:off x="5958448" y="4547732"/>
            <a:ext cx="14996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jg22442: N-fatty-acyl-amino acid synthase/hydrolase PM20D1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CE6FB14-E9E4-00D2-8CDE-F2C3A6615201}"/>
              </a:ext>
            </a:extLst>
          </p:cNvPr>
          <p:cNvSpPr txBox="1"/>
          <p:nvPr/>
        </p:nvSpPr>
        <p:spPr>
          <a:xfrm>
            <a:off x="3636164" y="3747210"/>
            <a:ext cx="16300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jg22439: 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CHI-A</a:t>
            </a:r>
            <a:endParaRPr lang="zh-TW" altLang="en-US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箭號: 向左 1">
            <a:extLst>
              <a:ext uri="{FF2B5EF4-FFF2-40B4-BE49-F238E27FC236}">
                <a16:creationId xmlns:a16="http://schemas.microsoft.com/office/drawing/2014/main" id="{E25C9FF5-1122-A538-A7A8-EE5F38E73FF7}"/>
              </a:ext>
            </a:extLst>
          </p:cNvPr>
          <p:cNvSpPr/>
          <p:nvPr/>
        </p:nvSpPr>
        <p:spPr>
          <a:xfrm>
            <a:off x="6871519" y="4110003"/>
            <a:ext cx="275917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9E18397-DDC0-2074-0AB1-DE5CACD4AA4D}"/>
              </a:ext>
            </a:extLst>
          </p:cNvPr>
          <p:cNvSpPr txBox="1"/>
          <p:nvPr/>
        </p:nvSpPr>
        <p:spPr>
          <a:xfrm>
            <a:off x="7147436" y="5234563"/>
            <a:ext cx="12987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jg22444: chitinase-3-like protein 1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B469E532-C074-F863-CDFF-257817AC165E}"/>
              </a:ext>
            </a:extLst>
          </p:cNvPr>
          <p:cNvSpPr/>
          <p:nvPr/>
        </p:nvSpPr>
        <p:spPr>
          <a:xfrm>
            <a:off x="6526758" y="4110003"/>
            <a:ext cx="275917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672751-4993-5AB4-628A-DEBFC5F86E8D}"/>
              </a:ext>
            </a:extLst>
          </p:cNvPr>
          <p:cNvSpPr txBox="1"/>
          <p:nvPr/>
        </p:nvSpPr>
        <p:spPr>
          <a:xfrm>
            <a:off x="6426440" y="5642574"/>
            <a:ext cx="9641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jg12213: chitinase-3-like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E6D5306-241C-9406-84B2-9D28407473AE}"/>
              </a:ext>
            </a:extLst>
          </p:cNvPr>
          <p:cNvSpPr txBox="1"/>
          <p:nvPr/>
        </p:nvSpPr>
        <p:spPr>
          <a:xfrm>
            <a:off x="7482379" y="798329"/>
            <a:ext cx="2013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g20410: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軟體, 數字 的圖片&#10;&#10;AI 產生的內容可能不正確。">
            <a:extLst>
              <a:ext uri="{FF2B5EF4-FFF2-40B4-BE49-F238E27FC236}">
                <a16:creationId xmlns:a16="http://schemas.microsoft.com/office/drawing/2014/main" id="{9565D55E-A3E4-ABB5-A142-2579A813B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10"/>
          <a:stretch/>
        </p:blipFill>
        <p:spPr>
          <a:xfrm>
            <a:off x="0" y="353962"/>
            <a:ext cx="12192000" cy="55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68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1F046-F374-B9FB-6005-3723F7222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A76B80E3-9E15-5388-2B07-896BEA1819C8}"/>
              </a:ext>
            </a:extLst>
          </p:cNvPr>
          <p:cNvCxnSpPr>
            <a:cxnSpLocks/>
          </p:cNvCxnSpPr>
          <p:nvPr/>
        </p:nvCxnSpPr>
        <p:spPr>
          <a:xfrm flipV="1">
            <a:off x="3052852" y="3869231"/>
            <a:ext cx="548640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18D363-480A-8531-8F90-0454F2433521}"/>
              </a:ext>
            </a:extLst>
          </p:cNvPr>
          <p:cNvSpPr txBox="1"/>
          <p:nvPr/>
        </p:nvSpPr>
        <p:spPr>
          <a:xfrm>
            <a:off x="334295" y="151998"/>
            <a:ext cx="5481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7D2F862-7DE5-5247-55AA-BDF1B9AC1056}"/>
              </a:ext>
            </a:extLst>
          </p:cNvPr>
          <p:cNvCxnSpPr>
            <a:cxnSpLocks/>
          </p:cNvCxnSpPr>
          <p:nvPr/>
        </p:nvCxnSpPr>
        <p:spPr>
          <a:xfrm flipV="1">
            <a:off x="3052852" y="2205120"/>
            <a:ext cx="548640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388E86CA-9E1E-0E1D-91FD-8C0D91C13EF9}"/>
              </a:ext>
            </a:extLst>
          </p:cNvPr>
          <p:cNvSpPr/>
          <p:nvPr/>
        </p:nvSpPr>
        <p:spPr>
          <a:xfrm rot="10800000" flipH="1">
            <a:off x="5312725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20CDAD71-0D4E-278C-30DF-7F0779F53185}"/>
              </a:ext>
            </a:extLst>
          </p:cNvPr>
          <p:cNvSpPr/>
          <p:nvPr/>
        </p:nvSpPr>
        <p:spPr>
          <a:xfrm rot="10800000">
            <a:off x="7385931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85206614-7CD9-E195-DEAB-B8A789EBDB67}"/>
              </a:ext>
            </a:extLst>
          </p:cNvPr>
          <p:cNvSpPr/>
          <p:nvPr/>
        </p:nvSpPr>
        <p:spPr>
          <a:xfrm rot="10800000" flipH="1">
            <a:off x="5312726" y="368116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32D7100F-309F-5F3B-F34D-AA062D5582D9}"/>
              </a:ext>
            </a:extLst>
          </p:cNvPr>
          <p:cNvSpPr/>
          <p:nvPr/>
        </p:nvSpPr>
        <p:spPr>
          <a:xfrm rot="10800000" flipH="1">
            <a:off x="4378514" y="368116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DF33A10-983B-CDA4-4FA7-C31D4792D44B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CD0F6E-3552-35AF-52A3-CB7DCB1A9377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BBB4A3F-FB5D-31C3-421C-D9A0B28EDA06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F0AC697-D7A7-C74F-B3C9-AE77C66A98F3}"/>
              </a:ext>
            </a:extLst>
          </p:cNvPr>
          <p:cNvSpPr txBox="1"/>
          <p:nvPr/>
        </p:nvSpPr>
        <p:spPr>
          <a:xfrm>
            <a:off x="5187767" y="148354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g14823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1715753-410B-B4BA-A888-DC1BDC0CD72A}"/>
              </a:ext>
            </a:extLst>
          </p:cNvPr>
          <p:cNvCxnSpPr>
            <a:cxnSpLocks/>
          </p:cNvCxnSpPr>
          <p:nvPr/>
        </p:nvCxnSpPr>
        <p:spPr>
          <a:xfrm>
            <a:off x="3052852" y="5768526"/>
            <a:ext cx="548640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E767C4D3-33A6-23D6-8F20-129EBF49C108}"/>
              </a:ext>
            </a:extLst>
          </p:cNvPr>
          <p:cNvSpPr/>
          <p:nvPr/>
        </p:nvSpPr>
        <p:spPr>
          <a:xfrm rot="10800000" flipH="1">
            <a:off x="5312726" y="558386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23911806-F520-40B0-34AB-121882827061}"/>
              </a:ext>
            </a:extLst>
          </p:cNvPr>
          <p:cNvSpPr/>
          <p:nvPr/>
        </p:nvSpPr>
        <p:spPr>
          <a:xfrm rot="10800000">
            <a:off x="7385931" y="558386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FA69EA64-C73B-4602-B61E-DB3C68D0E4DC}"/>
              </a:ext>
            </a:extLst>
          </p:cNvPr>
          <p:cNvSpPr/>
          <p:nvPr/>
        </p:nvSpPr>
        <p:spPr>
          <a:xfrm rot="10800000" flipH="1">
            <a:off x="3601151" y="558386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C5C467CD-934F-5781-DE3D-1D27D86988AA}"/>
              </a:ext>
            </a:extLst>
          </p:cNvPr>
          <p:cNvSpPr/>
          <p:nvPr/>
        </p:nvSpPr>
        <p:spPr>
          <a:xfrm rot="10800000">
            <a:off x="7390770" y="37005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3801B631-6CEF-DD22-BD79-1796819C195D}"/>
              </a:ext>
            </a:extLst>
          </p:cNvPr>
          <p:cNvSpPr/>
          <p:nvPr/>
        </p:nvSpPr>
        <p:spPr>
          <a:xfrm rot="10800000" flipH="1">
            <a:off x="3601152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93AB1FB4-D862-96E9-29D7-88AD43E3D6C1}"/>
              </a:ext>
            </a:extLst>
          </p:cNvPr>
          <p:cNvSpPr/>
          <p:nvPr/>
        </p:nvSpPr>
        <p:spPr>
          <a:xfrm rot="10800000" flipH="1">
            <a:off x="3601152" y="36740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1EACFD-647A-08E7-6ACB-EF784667813E}"/>
              </a:ext>
            </a:extLst>
          </p:cNvPr>
          <p:cNvSpPr txBox="1"/>
          <p:nvPr/>
        </p:nvSpPr>
        <p:spPr>
          <a:xfrm>
            <a:off x="2084440" y="2354800"/>
            <a:ext cx="2306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G14822: ATP-dependent RNA helicase DDX19A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51A0F6-7F41-AB66-0034-6833749CAC30}"/>
              </a:ext>
            </a:extLst>
          </p:cNvPr>
          <p:cNvSpPr txBox="1"/>
          <p:nvPr/>
        </p:nvSpPr>
        <p:spPr>
          <a:xfrm>
            <a:off x="5948452" y="1668207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g14824??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CD286A6-7700-905B-B88F-E18E210882B5}"/>
              </a:ext>
            </a:extLst>
          </p:cNvPr>
          <p:cNvSpPr txBox="1"/>
          <p:nvPr/>
        </p:nvSpPr>
        <p:spPr>
          <a:xfrm>
            <a:off x="5142117" y="3224622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jg14658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7A93427-871A-A57B-84F5-93081A671CA2}"/>
              </a:ext>
            </a:extLst>
          </p:cNvPr>
          <p:cNvSpPr txBox="1"/>
          <p:nvPr/>
        </p:nvSpPr>
        <p:spPr>
          <a:xfrm>
            <a:off x="5187766" y="5034095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g7773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9126F4A2-C043-FF23-E6A3-0006CC9811BC}"/>
              </a:ext>
            </a:extLst>
          </p:cNvPr>
          <p:cNvSpPr/>
          <p:nvPr/>
        </p:nvSpPr>
        <p:spPr>
          <a:xfrm rot="10800000">
            <a:off x="6120555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3064C2A-B236-A9D8-C273-F9A237A0A532}"/>
              </a:ext>
            </a:extLst>
          </p:cNvPr>
          <p:cNvSpPr txBox="1"/>
          <p:nvPr/>
        </p:nvSpPr>
        <p:spPr>
          <a:xfrm>
            <a:off x="7305368" y="2469907"/>
            <a:ext cx="3047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G14825: cytidine deaminase b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FF3F1BE-7CEF-B607-4DCA-7B89CBAFD9AB}"/>
              </a:ext>
            </a:extLst>
          </p:cNvPr>
          <p:cNvSpPr txBox="1"/>
          <p:nvPr/>
        </p:nvSpPr>
        <p:spPr>
          <a:xfrm>
            <a:off x="4094968" y="4107815"/>
            <a:ext cx="24631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Jg14659: calcium/calmodulin-dependent protein kinase II inhibitor 2-like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18B5724-7336-59D5-0F7A-7AAA49012C13}"/>
              </a:ext>
            </a:extLst>
          </p:cNvPr>
          <p:cNvSpPr txBox="1"/>
          <p:nvPr/>
        </p:nvSpPr>
        <p:spPr>
          <a:xfrm>
            <a:off x="1622323" y="4107815"/>
            <a:ext cx="29311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Jg14660: ATP-dependent RNA helicase DDX19A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2FA9520-2B79-D1AD-57A6-9A547A6F8867}"/>
              </a:ext>
            </a:extLst>
          </p:cNvPr>
          <p:cNvSpPr txBox="1"/>
          <p:nvPr/>
        </p:nvSpPr>
        <p:spPr>
          <a:xfrm>
            <a:off x="3298194" y="6119143"/>
            <a:ext cx="2517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G7774: ATP-dependent RNA helicase DDX19A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7A46A8E-FAA3-A484-F126-37ED8DAE6DEF}"/>
              </a:ext>
            </a:extLst>
          </p:cNvPr>
          <p:cNvSpPr txBox="1"/>
          <p:nvPr/>
        </p:nvSpPr>
        <p:spPr>
          <a:xfrm>
            <a:off x="7385929" y="6119143"/>
            <a:ext cx="27019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G7771: cytidine deaminase b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BCE7C5B-FE11-159C-AEF1-709799E6D0F5}"/>
              </a:ext>
            </a:extLst>
          </p:cNvPr>
          <p:cNvSpPr txBox="1"/>
          <p:nvPr/>
        </p:nvSpPr>
        <p:spPr>
          <a:xfrm>
            <a:off x="6086104" y="3222506"/>
            <a:ext cx="2094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Jg14657, yes?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4A8F7D4A-293D-2F3C-7E3A-C2EB338655DC}"/>
              </a:ext>
            </a:extLst>
          </p:cNvPr>
          <p:cNvSpPr/>
          <p:nvPr/>
        </p:nvSpPr>
        <p:spPr>
          <a:xfrm rot="10800000">
            <a:off x="6131053" y="36817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左 40">
            <a:extLst>
              <a:ext uri="{FF2B5EF4-FFF2-40B4-BE49-F238E27FC236}">
                <a16:creationId xmlns:a16="http://schemas.microsoft.com/office/drawing/2014/main" id="{6851FF3D-6150-CA1C-0EBE-1C529A321E2D}"/>
              </a:ext>
            </a:extLst>
          </p:cNvPr>
          <p:cNvSpPr/>
          <p:nvPr/>
        </p:nvSpPr>
        <p:spPr>
          <a:xfrm rot="10800000">
            <a:off x="6073035" y="558423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63A4BC2-68E6-852C-95B1-D11E0690D96B}"/>
              </a:ext>
            </a:extLst>
          </p:cNvPr>
          <p:cNvSpPr txBox="1"/>
          <p:nvPr/>
        </p:nvSpPr>
        <p:spPr>
          <a:xfrm>
            <a:off x="6194925" y="4999595"/>
            <a:ext cx="5224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g7772: “trypsin-like”  or “uncharacterized protein LOC114557321”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C3E300E-06E1-FBE1-35CC-8A73A4600A17}"/>
              </a:ext>
            </a:extLst>
          </p:cNvPr>
          <p:cNvSpPr txBox="1"/>
          <p:nvPr/>
        </p:nvSpPr>
        <p:spPr>
          <a:xfrm>
            <a:off x="7256117" y="4080443"/>
            <a:ext cx="3047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Jg14656: cytidine deaminase b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16794F1-215D-894B-64FB-52583FC178D1}"/>
              </a:ext>
            </a:extLst>
          </p:cNvPr>
          <p:cNvSpPr txBox="1"/>
          <p:nvPr/>
        </p:nvSpPr>
        <p:spPr>
          <a:xfrm>
            <a:off x="1294551" y="1939143"/>
            <a:ext cx="14485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ntLink_69</a:t>
            </a:r>
          </a:p>
        </p:txBody>
      </p:sp>
    </p:spTree>
    <p:extLst>
      <p:ext uri="{BB962C8B-B14F-4D97-AF65-F5344CB8AC3E}">
        <p14:creationId xmlns:p14="http://schemas.microsoft.com/office/powerpoint/2010/main" val="166878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A3E5A-662A-5A54-EFC5-D9D1C00DE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5FB215E7-C97B-F7EF-4E76-F428D5115D89}"/>
              </a:ext>
            </a:extLst>
          </p:cNvPr>
          <p:cNvCxnSpPr>
            <a:cxnSpLocks/>
          </p:cNvCxnSpPr>
          <p:nvPr/>
        </p:nvCxnSpPr>
        <p:spPr>
          <a:xfrm>
            <a:off x="174375" y="3869233"/>
            <a:ext cx="1157410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08293677-7F87-B45A-47EF-16D42D7E36F7}"/>
              </a:ext>
            </a:extLst>
          </p:cNvPr>
          <p:cNvSpPr txBox="1"/>
          <p:nvPr/>
        </p:nvSpPr>
        <p:spPr>
          <a:xfrm>
            <a:off x="334295" y="151998"/>
            <a:ext cx="5481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39641BD-2F32-B237-767E-E9BDDDA143FD}"/>
              </a:ext>
            </a:extLst>
          </p:cNvPr>
          <p:cNvCxnSpPr>
            <a:cxnSpLocks/>
          </p:cNvCxnSpPr>
          <p:nvPr/>
        </p:nvCxnSpPr>
        <p:spPr>
          <a:xfrm>
            <a:off x="334295" y="2205120"/>
            <a:ext cx="11185119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27DD976D-BB3B-F405-B2D5-B084E70A8732}"/>
              </a:ext>
            </a:extLst>
          </p:cNvPr>
          <p:cNvSpPr/>
          <p:nvPr/>
        </p:nvSpPr>
        <p:spPr>
          <a:xfrm rot="10800000" flipH="1">
            <a:off x="8419725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5B6038E9-CFF3-5713-6305-77E9AC357D46}"/>
              </a:ext>
            </a:extLst>
          </p:cNvPr>
          <p:cNvSpPr/>
          <p:nvPr/>
        </p:nvSpPr>
        <p:spPr>
          <a:xfrm rot="10800000">
            <a:off x="10442420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C46C0FE3-238A-A53C-7896-B8A6EC9BC311}"/>
              </a:ext>
            </a:extLst>
          </p:cNvPr>
          <p:cNvSpPr/>
          <p:nvPr/>
        </p:nvSpPr>
        <p:spPr>
          <a:xfrm rot="10800000">
            <a:off x="6875913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F9413814-64AA-0DEA-EBBE-2590372EE3AF}"/>
              </a:ext>
            </a:extLst>
          </p:cNvPr>
          <p:cNvSpPr/>
          <p:nvPr/>
        </p:nvSpPr>
        <p:spPr>
          <a:xfrm rot="10800000" flipH="1">
            <a:off x="8357033" y="3681163"/>
            <a:ext cx="45720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EFAF7F2E-B190-A493-B92C-6BE6F67EFAB5}"/>
              </a:ext>
            </a:extLst>
          </p:cNvPr>
          <p:cNvSpPr/>
          <p:nvPr/>
        </p:nvSpPr>
        <p:spPr>
          <a:xfrm rot="10800000">
            <a:off x="6974236" y="368116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1FFC89-A337-A9F6-37F3-637D12D4D341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47B581C-7224-26FE-3E9E-002F9049A91D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816B075-5423-C5B6-B27E-68C10DC9DB7F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C643942-87F5-8624-0DE5-0D673BF3CCC6}"/>
              </a:ext>
            </a:extLst>
          </p:cNvPr>
          <p:cNvSpPr txBox="1"/>
          <p:nvPr/>
        </p:nvSpPr>
        <p:spPr>
          <a:xfrm>
            <a:off x="8294767" y="148354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g6211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E2B24A2D-397C-013A-0D1F-228B831996A6}"/>
              </a:ext>
            </a:extLst>
          </p:cNvPr>
          <p:cNvCxnSpPr>
            <a:cxnSpLocks/>
          </p:cNvCxnSpPr>
          <p:nvPr/>
        </p:nvCxnSpPr>
        <p:spPr>
          <a:xfrm>
            <a:off x="310278" y="5768526"/>
            <a:ext cx="1143820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779236C3-E08D-133D-E8B8-254B27FBE96E}"/>
              </a:ext>
            </a:extLst>
          </p:cNvPr>
          <p:cNvSpPr/>
          <p:nvPr/>
        </p:nvSpPr>
        <p:spPr>
          <a:xfrm rot="10800000" flipH="1">
            <a:off x="8419726" y="558386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03737383-2F97-32B1-7DFF-174AA1560F7C}"/>
              </a:ext>
            </a:extLst>
          </p:cNvPr>
          <p:cNvSpPr/>
          <p:nvPr/>
        </p:nvSpPr>
        <p:spPr>
          <a:xfrm rot="10800000">
            <a:off x="10442420" y="558386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8327D6CE-7DA1-CFDB-088F-11D441CD71CC}"/>
              </a:ext>
            </a:extLst>
          </p:cNvPr>
          <p:cNvSpPr/>
          <p:nvPr/>
        </p:nvSpPr>
        <p:spPr>
          <a:xfrm rot="10800000">
            <a:off x="5941233" y="558386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62265C5A-5F16-4A08-54EA-F7B65A06139A}"/>
              </a:ext>
            </a:extLst>
          </p:cNvPr>
          <p:cNvSpPr/>
          <p:nvPr/>
        </p:nvSpPr>
        <p:spPr>
          <a:xfrm rot="10800000">
            <a:off x="10442420" y="368116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1FE0D6A9-1495-9C9A-2649-244AAD4F95BF}"/>
              </a:ext>
            </a:extLst>
          </p:cNvPr>
          <p:cNvSpPr txBox="1"/>
          <p:nvPr/>
        </p:nvSpPr>
        <p:spPr>
          <a:xfrm>
            <a:off x="9678424" y="2548990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g6212: uncharacterized protein LOC116386638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D058CC-9054-7EEC-8AA4-496CC81D96AC}"/>
              </a:ext>
            </a:extLst>
          </p:cNvPr>
          <p:cNvSpPr txBox="1"/>
          <p:nvPr/>
        </p:nvSpPr>
        <p:spPr>
          <a:xfrm>
            <a:off x="8155480" y="3161271"/>
            <a:ext cx="963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Jg7905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A060ED-1023-9E40-46D2-930D12719E46}"/>
              </a:ext>
            </a:extLst>
          </p:cNvPr>
          <p:cNvSpPr txBox="1"/>
          <p:nvPr/>
        </p:nvSpPr>
        <p:spPr>
          <a:xfrm>
            <a:off x="8329421" y="5111039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g4580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25715B-D017-31F9-AE4D-B9688A581423}"/>
              </a:ext>
            </a:extLst>
          </p:cNvPr>
          <p:cNvSpPr txBox="1"/>
          <p:nvPr/>
        </p:nvSpPr>
        <p:spPr>
          <a:xfrm>
            <a:off x="9715950" y="4194340"/>
            <a:ext cx="218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jg7907: uncharacterized protein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ED935F-7ADD-CE2E-15BF-2344D98E2D44}"/>
              </a:ext>
            </a:extLst>
          </p:cNvPr>
          <p:cNvSpPr txBox="1"/>
          <p:nvPr/>
        </p:nvSpPr>
        <p:spPr>
          <a:xfrm>
            <a:off x="9912826" y="6056682"/>
            <a:ext cx="218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g4581: uncharacterized protein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80E97D-9A87-2983-B81D-E3678EFA65E5}"/>
              </a:ext>
            </a:extLst>
          </p:cNvPr>
          <p:cNvSpPr txBox="1"/>
          <p:nvPr/>
        </p:nvSpPr>
        <p:spPr>
          <a:xfrm>
            <a:off x="6249884" y="2431745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g6210: zinc finger protein 629-like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6EC22D2-6ABB-7A73-FBFB-F18257AE6CE1}"/>
              </a:ext>
            </a:extLst>
          </p:cNvPr>
          <p:cNvSpPr txBox="1"/>
          <p:nvPr/>
        </p:nvSpPr>
        <p:spPr>
          <a:xfrm>
            <a:off x="6352025" y="4064601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jg7902: zinc finger protein 629-like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990B084-FA05-E45D-37E4-AAE38576C0CF}"/>
              </a:ext>
            </a:extLst>
          </p:cNvPr>
          <p:cNvSpPr txBox="1"/>
          <p:nvPr/>
        </p:nvSpPr>
        <p:spPr>
          <a:xfrm>
            <a:off x="5594940" y="6014105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g4579: uncharacterized protein LOC129110122</a:t>
            </a:r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43907A71-F4C3-7061-041C-E8C53C337D81}"/>
              </a:ext>
            </a:extLst>
          </p:cNvPr>
          <p:cNvSpPr/>
          <p:nvPr/>
        </p:nvSpPr>
        <p:spPr>
          <a:xfrm rot="10800000">
            <a:off x="5842912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F631992C-AF35-DBB4-E5B3-6DED07B2A87D}"/>
              </a:ext>
            </a:extLst>
          </p:cNvPr>
          <p:cNvSpPr/>
          <p:nvPr/>
        </p:nvSpPr>
        <p:spPr>
          <a:xfrm rot="10800000">
            <a:off x="5941234" y="36740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AACC2C2-3A84-90B9-85C5-1CF982D616BD}"/>
              </a:ext>
            </a:extLst>
          </p:cNvPr>
          <p:cNvSpPr txBox="1"/>
          <p:nvPr/>
        </p:nvSpPr>
        <p:spPr>
          <a:xfrm>
            <a:off x="4424522" y="2354800"/>
            <a:ext cx="2306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G6209: uncharacterized protein LOC129110122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674243A-AFBB-5C50-E2C5-04E67C9580DF}"/>
              </a:ext>
            </a:extLst>
          </p:cNvPr>
          <p:cNvSpPr txBox="1"/>
          <p:nvPr/>
        </p:nvSpPr>
        <p:spPr>
          <a:xfrm>
            <a:off x="4126370" y="4172881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Jg7900: uncharacterized protein LOC129110122</a:t>
            </a:r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5F4AC065-A88D-8A96-42BA-830C742C28AE}"/>
              </a:ext>
            </a:extLst>
          </p:cNvPr>
          <p:cNvSpPr/>
          <p:nvPr/>
        </p:nvSpPr>
        <p:spPr>
          <a:xfrm rot="10800000" flipH="1">
            <a:off x="7654546" y="3681163"/>
            <a:ext cx="45720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EC65D93E-ECDF-131E-19A8-B1A199D44259}"/>
              </a:ext>
            </a:extLst>
          </p:cNvPr>
          <p:cNvSpPr/>
          <p:nvPr/>
        </p:nvSpPr>
        <p:spPr>
          <a:xfrm rot="10800000" flipH="1">
            <a:off x="9762006" y="3677356"/>
            <a:ext cx="45720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7D2254B1-13E5-913F-97F1-D40A9CF0D220}"/>
              </a:ext>
            </a:extLst>
          </p:cNvPr>
          <p:cNvSpPr/>
          <p:nvPr/>
        </p:nvSpPr>
        <p:spPr>
          <a:xfrm rot="10800000" flipH="1">
            <a:off x="9059520" y="3688217"/>
            <a:ext cx="45720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30F492D-4476-4023-0621-97869AF8C828}"/>
              </a:ext>
            </a:extLst>
          </p:cNvPr>
          <p:cNvSpPr txBox="1"/>
          <p:nvPr/>
        </p:nvSpPr>
        <p:spPr>
          <a:xfrm>
            <a:off x="7429495" y="3348184"/>
            <a:ext cx="963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Jg7906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BD6F4EC-6DDB-0230-D9E5-B31B0FFF8E68}"/>
              </a:ext>
            </a:extLst>
          </p:cNvPr>
          <p:cNvSpPr txBox="1"/>
          <p:nvPr/>
        </p:nvSpPr>
        <p:spPr>
          <a:xfrm>
            <a:off x="8982463" y="3329729"/>
            <a:ext cx="963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Jg7904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57C5767-7DDC-FBEF-1E17-E1B2B37A8B1B}"/>
              </a:ext>
            </a:extLst>
          </p:cNvPr>
          <p:cNvSpPr txBox="1"/>
          <p:nvPr/>
        </p:nvSpPr>
        <p:spPr>
          <a:xfrm>
            <a:off x="9558937" y="3113303"/>
            <a:ext cx="963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Jg7903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155B7DDD-B5FE-0169-A43E-61F1332DDE09}"/>
              </a:ext>
            </a:extLst>
          </p:cNvPr>
          <p:cNvSpPr/>
          <p:nvPr/>
        </p:nvSpPr>
        <p:spPr>
          <a:xfrm rot="10800000" flipH="1">
            <a:off x="2310628" y="202315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962E5BD-F8C3-6576-2BEC-7BD765E1C64E}"/>
              </a:ext>
            </a:extLst>
          </p:cNvPr>
          <p:cNvSpPr txBox="1"/>
          <p:nvPr/>
        </p:nvSpPr>
        <p:spPr>
          <a:xfrm>
            <a:off x="2269901" y="1623555"/>
            <a:ext cx="862729" cy="36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g6202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8ECAA1F7-D0C2-D9CC-F310-D92D6D60C2CD}"/>
              </a:ext>
            </a:extLst>
          </p:cNvPr>
          <p:cNvSpPr/>
          <p:nvPr/>
        </p:nvSpPr>
        <p:spPr>
          <a:xfrm rot="10800000">
            <a:off x="3347528" y="203263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0914D2B9-54D2-431E-577E-CEA7A9F0CFDB}"/>
              </a:ext>
            </a:extLst>
          </p:cNvPr>
          <p:cNvSpPr/>
          <p:nvPr/>
        </p:nvSpPr>
        <p:spPr>
          <a:xfrm rot="10800000" flipH="1">
            <a:off x="1311829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17AEE71-D0AA-3468-99C0-E88FDE9264CE}"/>
              </a:ext>
            </a:extLst>
          </p:cNvPr>
          <p:cNvSpPr txBox="1"/>
          <p:nvPr/>
        </p:nvSpPr>
        <p:spPr>
          <a:xfrm>
            <a:off x="334295" y="2466170"/>
            <a:ext cx="1696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G6201: hyaluronan synthase 1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33FB8FB-8FED-0DFF-A6AE-59EF45946A7E}"/>
              </a:ext>
            </a:extLst>
          </p:cNvPr>
          <p:cNvSpPr txBox="1"/>
          <p:nvPr/>
        </p:nvSpPr>
        <p:spPr>
          <a:xfrm>
            <a:off x="2824215" y="2518439"/>
            <a:ext cx="1774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G6203: chemokine-like receptor 1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FBFA820-B9AD-BBD7-E145-E8852E4EA4F7}"/>
              </a:ext>
            </a:extLst>
          </p:cNvPr>
          <p:cNvSpPr txBox="1"/>
          <p:nvPr/>
        </p:nvSpPr>
        <p:spPr>
          <a:xfrm>
            <a:off x="41120" y="1852873"/>
            <a:ext cx="1442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ntLink_27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EFCD98-3693-86E3-973D-48D7014E16EE}"/>
              </a:ext>
            </a:extLst>
          </p:cNvPr>
          <p:cNvSpPr txBox="1"/>
          <p:nvPr/>
        </p:nvSpPr>
        <p:spPr>
          <a:xfrm>
            <a:off x="28898" y="5429543"/>
            <a:ext cx="1442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Seg_427</a:t>
            </a:r>
            <a:endParaRPr lang="zh-TW" altLang="en-US" dirty="0"/>
          </a:p>
        </p:txBody>
      </p: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95C6C0B5-E32F-FFE4-78B3-4B91CD1FD4FB}"/>
              </a:ext>
            </a:extLst>
          </p:cNvPr>
          <p:cNvSpPr/>
          <p:nvPr/>
        </p:nvSpPr>
        <p:spPr>
          <a:xfrm rot="10800000" flipH="1">
            <a:off x="2310627" y="557397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494618E-63A1-6F7A-D3FC-D15397CE646C}"/>
              </a:ext>
            </a:extLst>
          </p:cNvPr>
          <p:cNvSpPr txBox="1"/>
          <p:nvPr/>
        </p:nvSpPr>
        <p:spPr>
          <a:xfrm>
            <a:off x="2247285" y="5204647"/>
            <a:ext cx="862729" cy="36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g4571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箭號: 向左 37">
            <a:extLst>
              <a:ext uri="{FF2B5EF4-FFF2-40B4-BE49-F238E27FC236}">
                <a16:creationId xmlns:a16="http://schemas.microsoft.com/office/drawing/2014/main" id="{E9124615-84F2-3115-6833-2280BB8AEE13}"/>
              </a:ext>
            </a:extLst>
          </p:cNvPr>
          <p:cNvSpPr/>
          <p:nvPr/>
        </p:nvSpPr>
        <p:spPr>
          <a:xfrm rot="10800000" flipH="1">
            <a:off x="1418354" y="55843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72BE72F-5ED9-96C1-3D79-BFD470164DFE}"/>
              </a:ext>
            </a:extLst>
          </p:cNvPr>
          <p:cNvSpPr txBox="1"/>
          <p:nvPr/>
        </p:nvSpPr>
        <p:spPr>
          <a:xfrm>
            <a:off x="482859" y="6318292"/>
            <a:ext cx="1827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G4570: hyaluronan synthase 1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5E28B77-C2D7-A373-60AF-85EBDB79154C}"/>
              </a:ext>
            </a:extLst>
          </p:cNvPr>
          <p:cNvSpPr txBox="1"/>
          <p:nvPr/>
        </p:nvSpPr>
        <p:spPr>
          <a:xfrm>
            <a:off x="2862460" y="6354723"/>
            <a:ext cx="2260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G4572: chemokine-like receptor 1</a:t>
            </a: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D3E81309-C3BC-F67A-CD2C-9E5FCFD6E1FA}"/>
              </a:ext>
            </a:extLst>
          </p:cNvPr>
          <p:cNvSpPr/>
          <p:nvPr/>
        </p:nvSpPr>
        <p:spPr>
          <a:xfrm rot="10800000">
            <a:off x="3347944" y="558955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FCA32847-6439-13BB-A6C2-B542D9FE87A6}"/>
              </a:ext>
            </a:extLst>
          </p:cNvPr>
          <p:cNvSpPr/>
          <p:nvPr/>
        </p:nvSpPr>
        <p:spPr>
          <a:xfrm rot="10800000" flipH="1">
            <a:off x="1240198" y="365228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6930F1A-4AFC-2F36-891F-2802A1BBBB6E}"/>
              </a:ext>
            </a:extLst>
          </p:cNvPr>
          <p:cNvSpPr txBox="1"/>
          <p:nvPr/>
        </p:nvSpPr>
        <p:spPr>
          <a:xfrm>
            <a:off x="890373" y="4119027"/>
            <a:ext cx="2128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Jg7898: hyaluronan synthase 1</a:t>
            </a:r>
          </a:p>
        </p:txBody>
      </p:sp>
    </p:spTree>
    <p:extLst>
      <p:ext uri="{BB962C8B-B14F-4D97-AF65-F5344CB8AC3E}">
        <p14:creationId xmlns:p14="http://schemas.microsoft.com/office/powerpoint/2010/main" val="119665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F07CA-55A7-C690-4E4B-4BB53CC52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53D1467-38CB-8F7F-7366-10007FB92E38}"/>
              </a:ext>
            </a:extLst>
          </p:cNvPr>
          <p:cNvCxnSpPr>
            <a:cxnSpLocks/>
          </p:cNvCxnSpPr>
          <p:nvPr/>
        </p:nvCxnSpPr>
        <p:spPr>
          <a:xfrm>
            <a:off x="2037731" y="3750216"/>
            <a:ext cx="964544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26CD0F9-17E1-0941-B48C-540D4E7C03CE}"/>
              </a:ext>
            </a:extLst>
          </p:cNvPr>
          <p:cNvCxnSpPr>
            <a:cxnSpLocks/>
          </p:cNvCxnSpPr>
          <p:nvPr/>
        </p:nvCxnSpPr>
        <p:spPr>
          <a:xfrm>
            <a:off x="2037731" y="5571896"/>
            <a:ext cx="964544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D99D88-5FBF-5E00-C853-26A7D3D45C77}"/>
              </a:ext>
            </a:extLst>
          </p:cNvPr>
          <p:cNvSpPr txBox="1"/>
          <p:nvPr/>
        </p:nvSpPr>
        <p:spPr>
          <a:xfrm>
            <a:off x="334295" y="151998"/>
            <a:ext cx="4699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474A514-796A-BA9A-63BC-669EBC380919}"/>
              </a:ext>
            </a:extLst>
          </p:cNvPr>
          <p:cNvCxnSpPr>
            <a:cxnSpLocks/>
          </p:cNvCxnSpPr>
          <p:nvPr/>
        </p:nvCxnSpPr>
        <p:spPr>
          <a:xfrm>
            <a:off x="2037731" y="2233304"/>
            <a:ext cx="964544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9B437002-5753-194A-09F4-3208D7B33E18}"/>
              </a:ext>
            </a:extLst>
          </p:cNvPr>
          <p:cNvSpPr/>
          <p:nvPr/>
        </p:nvSpPr>
        <p:spPr>
          <a:xfrm rot="10800000" flipH="1">
            <a:off x="3742053" y="2048639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4B87E209-0446-3676-073F-C4DFC6490CF3}"/>
              </a:ext>
            </a:extLst>
          </p:cNvPr>
          <p:cNvSpPr/>
          <p:nvPr/>
        </p:nvSpPr>
        <p:spPr>
          <a:xfrm rot="10800000">
            <a:off x="8592586" y="20486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4CF7A2F9-599F-048A-786E-853CB079533A}"/>
              </a:ext>
            </a:extLst>
          </p:cNvPr>
          <p:cNvSpPr/>
          <p:nvPr/>
        </p:nvSpPr>
        <p:spPr>
          <a:xfrm rot="10800000">
            <a:off x="2622035" y="204863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68BAD398-42DF-F041-D687-687DF741A677}"/>
              </a:ext>
            </a:extLst>
          </p:cNvPr>
          <p:cNvSpPr/>
          <p:nvPr/>
        </p:nvSpPr>
        <p:spPr>
          <a:xfrm rot="10800000">
            <a:off x="3666605" y="35939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9D33914C-5ED1-9FAE-7EC1-4FC837BF37F2}"/>
              </a:ext>
            </a:extLst>
          </p:cNvPr>
          <p:cNvSpPr/>
          <p:nvPr/>
        </p:nvSpPr>
        <p:spPr>
          <a:xfrm rot="10800000">
            <a:off x="8868503" y="356555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ED0C5449-02C4-5874-8579-E4481D516D0F}"/>
              </a:ext>
            </a:extLst>
          </p:cNvPr>
          <p:cNvSpPr/>
          <p:nvPr/>
        </p:nvSpPr>
        <p:spPr>
          <a:xfrm rot="10800000">
            <a:off x="2651491" y="356555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5E279930-358E-3DE0-7097-A9C0BC19BC96}"/>
              </a:ext>
            </a:extLst>
          </p:cNvPr>
          <p:cNvSpPr/>
          <p:nvPr/>
        </p:nvSpPr>
        <p:spPr>
          <a:xfrm rot="10800000">
            <a:off x="5373719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19855A06-3888-E971-8C09-A2232A848808}"/>
              </a:ext>
            </a:extLst>
          </p:cNvPr>
          <p:cNvSpPr/>
          <p:nvPr/>
        </p:nvSpPr>
        <p:spPr>
          <a:xfrm rot="10800000">
            <a:off x="8944635" y="538723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27A72C96-A454-6511-8F83-7E3062C48B37}"/>
              </a:ext>
            </a:extLst>
          </p:cNvPr>
          <p:cNvSpPr/>
          <p:nvPr/>
        </p:nvSpPr>
        <p:spPr>
          <a:xfrm rot="10800000">
            <a:off x="2695532" y="538723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F35E7AB-F596-E06C-E2F8-03F3CAF60BCD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7FF4FB-86F7-CC45-A618-FC14103C0D8D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7E85A30-116C-AA7D-4088-B8E5EECCFCA7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29AE66DB-AA4F-2E8D-1567-E4C191B4E3A5}"/>
              </a:ext>
            </a:extLst>
          </p:cNvPr>
          <p:cNvSpPr/>
          <p:nvPr/>
        </p:nvSpPr>
        <p:spPr>
          <a:xfrm rot="10800000">
            <a:off x="6266448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76D5E8CE-0D75-A73D-9760-9474D8E3DA95}"/>
              </a:ext>
            </a:extLst>
          </p:cNvPr>
          <p:cNvSpPr/>
          <p:nvPr/>
        </p:nvSpPr>
        <p:spPr>
          <a:xfrm rot="10800000">
            <a:off x="7159177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BD2FB3-8865-9544-0278-898F64B69681}"/>
              </a:ext>
            </a:extLst>
          </p:cNvPr>
          <p:cNvSpPr txBox="1"/>
          <p:nvPr/>
        </p:nvSpPr>
        <p:spPr>
          <a:xfrm>
            <a:off x="3494250" y="1615482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g5797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86A0D80-EBD7-67C5-9BFE-48D6E8C8E062}"/>
              </a:ext>
            </a:extLst>
          </p:cNvPr>
          <p:cNvSpPr txBox="1"/>
          <p:nvPr/>
        </p:nvSpPr>
        <p:spPr>
          <a:xfrm>
            <a:off x="4069884" y="1273198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g5798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56C6398-CDD7-D2C4-6BBB-17A81FB65678}"/>
              </a:ext>
            </a:extLst>
          </p:cNvPr>
          <p:cNvSpPr txBox="1"/>
          <p:nvPr/>
        </p:nvSpPr>
        <p:spPr>
          <a:xfrm>
            <a:off x="4658355" y="1633215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g5799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4E1A711-2780-0443-E4AE-22078265B6C7}"/>
              </a:ext>
            </a:extLst>
          </p:cNvPr>
          <p:cNvSpPr txBox="1"/>
          <p:nvPr/>
        </p:nvSpPr>
        <p:spPr>
          <a:xfrm>
            <a:off x="5246826" y="1237283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DD6249C-25E0-AA58-59AA-05AFB5B60631}"/>
              </a:ext>
            </a:extLst>
          </p:cNvPr>
          <p:cNvSpPr txBox="1"/>
          <p:nvPr/>
        </p:nvSpPr>
        <p:spPr>
          <a:xfrm>
            <a:off x="5835297" y="1572878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8445F46-3D06-BAEC-5E57-C7A272B41476}"/>
              </a:ext>
            </a:extLst>
          </p:cNvPr>
          <p:cNvSpPr txBox="1"/>
          <p:nvPr/>
        </p:nvSpPr>
        <p:spPr>
          <a:xfrm>
            <a:off x="6423768" y="1179359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7A9F13E-7F2F-6552-6D67-57F22A720449}"/>
              </a:ext>
            </a:extLst>
          </p:cNvPr>
          <p:cNvSpPr txBox="1"/>
          <p:nvPr/>
        </p:nvSpPr>
        <p:spPr>
          <a:xfrm>
            <a:off x="7012239" y="1511673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449CFEB-9CF7-96D6-DC65-AD54D2D7B440}"/>
              </a:ext>
            </a:extLst>
          </p:cNvPr>
          <p:cNvSpPr txBox="1"/>
          <p:nvPr/>
        </p:nvSpPr>
        <p:spPr>
          <a:xfrm>
            <a:off x="7600710" y="1128799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D6495C5F-A502-2A7B-2186-0743F3D7DFB5}"/>
              </a:ext>
            </a:extLst>
          </p:cNvPr>
          <p:cNvSpPr/>
          <p:nvPr/>
        </p:nvSpPr>
        <p:spPr>
          <a:xfrm rot="10800000">
            <a:off x="4316162" y="2048639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CC764BBA-0166-F59D-9C7A-40CC3D7B049F}"/>
              </a:ext>
            </a:extLst>
          </p:cNvPr>
          <p:cNvSpPr/>
          <p:nvPr/>
        </p:nvSpPr>
        <p:spPr>
          <a:xfrm rot="10800000" flipH="1">
            <a:off x="4890271" y="2048639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C7118961-CCE7-540B-F1A3-04497663681C}"/>
              </a:ext>
            </a:extLst>
          </p:cNvPr>
          <p:cNvSpPr/>
          <p:nvPr/>
        </p:nvSpPr>
        <p:spPr>
          <a:xfrm rot="10800000">
            <a:off x="5464380" y="2048639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左 24">
            <a:extLst>
              <a:ext uri="{FF2B5EF4-FFF2-40B4-BE49-F238E27FC236}">
                <a16:creationId xmlns:a16="http://schemas.microsoft.com/office/drawing/2014/main" id="{D091ED84-AC02-1DBB-18DE-7E1260D49B1E}"/>
              </a:ext>
            </a:extLst>
          </p:cNvPr>
          <p:cNvSpPr/>
          <p:nvPr/>
        </p:nvSpPr>
        <p:spPr>
          <a:xfrm rot="10800000" flipH="1">
            <a:off x="6038489" y="204864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0D06219B-939C-A1D0-7C42-50B5766C71D7}"/>
              </a:ext>
            </a:extLst>
          </p:cNvPr>
          <p:cNvSpPr/>
          <p:nvPr/>
        </p:nvSpPr>
        <p:spPr>
          <a:xfrm rot="10800000">
            <a:off x="6612598" y="204864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左 40">
            <a:extLst>
              <a:ext uri="{FF2B5EF4-FFF2-40B4-BE49-F238E27FC236}">
                <a16:creationId xmlns:a16="http://schemas.microsoft.com/office/drawing/2014/main" id="{DEB5D73A-D195-2C33-ED2A-6DE7724E92ED}"/>
              </a:ext>
            </a:extLst>
          </p:cNvPr>
          <p:cNvSpPr/>
          <p:nvPr/>
        </p:nvSpPr>
        <p:spPr>
          <a:xfrm rot="10800000">
            <a:off x="7186707" y="204864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左 42">
            <a:extLst>
              <a:ext uri="{FF2B5EF4-FFF2-40B4-BE49-F238E27FC236}">
                <a16:creationId xmlns:a16="http://schemas.microsoft.com/office/drawing/2014/main" id="{B848F522-31B8-0048-4B60-9B969102F982}"/>
              </a:ext>
            </a:extLst>
          </p:cNvPr>
          <p:cNvSpPr/>
          <p:nvPr/>
        </p:nvSpPr>
        <p:spPr>
          <a:xfrm rot="10800000">
            <a:off x="7760815" y="204864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1F76D82-D251-E6B0-E9A3-54B010BD4EB6}"/>
              </a:ext>
            </a:extLst>
          </p:cNvPr>
          <p:cNvSpPr txBox="1"/>
          <p:nvPr/>
        </p:nvSpPr>
        <p:spPr>
          <a:xfrm>
            <a:off x="8592586" y="2469907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G5805: </a:t>
            </a:r>
            <a:r>
              <a:rPr lang="pt-B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39S ribosomal protein L17, mitochondrial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43F9819-A405-00B0-CCAB-7578634ABAE5}"/>
              </a:ext>
            </a:extLst>
          </p:cNvPr>
          <p:cNvSpPr txBox="1"/>
          <p:nvPr/>
        </p:nvSpPr>
        <p:spPr>
          <a:xfrm>
            <a:off x="8762189" y="4230083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Jg7059: </a:t>
            </a:r>
            <a:r>
              <a:rPr lang="pt-B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39S ribosomal protein L17, mitochondrial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EB17269-E69C-A2A1-011B-650D4554D618}"/>
              </a:ext>
            </a:extLst>
          </p:cNvPr>
          <p:cNvSpPr txBox="1"/>
          <p:nvPr/>
        </p:nvSpPr>
        <p:spPr>
          <a:xfrm>
            <a:off x="2464438" y="2481303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G5796: E3 ubiquitin-protein ligase CBL-C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57B4FAC-77FD-C1A6-86AA-819C7EBDB861}"/>
              </a:ext>
            </a:extLst>
          </p:cNvPr>
          <p:cNvSpPr txBox="1"/>
          <p:nvPr/>
        </p:nvSpPr>
        <p:spPr>
          <a:xfrm>
            <a:off x="2607368" y="4086234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jg7054: E3 ubiquitin-protein ligase CBL-C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4F2B0C2-8458-11FD-F995-EB61855E2246}"/>
              </a:ext>
            </a:extLst>
          </p:cNvPr>
          <p:cNvSpPr txBox="1"/>
          <p:nvPr/>
        </p:nvSpPr>
        <p:spPr>
          <a:xfrm>
            <a:off x="2560327" y="5888798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g4997: E3 ubiquitin-protein ligase CBL-C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BB4EF36-FD2A-E962-4045-0E9B47E61485}"/>
              </a:ext>
            </a:extLst>
          </p:cNvPr>
          <p:cNvSpPr txBox="1"/>
          <p:nvPr/>
        </p:nvSpPr>
        <p:spPr>
          <a:xfrm>
            <a:off x="8858030" y="5993959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G4990: </a:t>
            </a:r>
            <a:r>
              <a:rPr lang="pt-B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39S ribosomal protein L17, mitochondrial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314CEE85-DD9E-6E06-10DC-2025A7A3251B}"/>
              </a:ext>
            </a:extLst>
          </p:cNvPr>
          <p:cNvSpPr/>
          <p:nvPr/>
        </p:nvSpPr>
        <p:spPr>
          <a:xfrm rot="10800000">
            <a:off x="4338437" y="35939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箭號: 向左 54">
            <a:extLst>
              <a:ext uri="{FF2B5EF4-FFF2-40B4-BE49-F238E27FC236}">
                <a16:creationId xmlns:a16="http://schemas.microsoft.com/office/drawing/2014/main" id="{ED5AA123-C917-DE1D-A616-41222792DDE7}"/>
              </a:ext>
            </a:extLst>
          </p:cNvPr>
          <p:cNvSpPr/>
          <p:nvPr/>
        </p:nvSpPr>
        <p:spPr>
          <a:xfrm rot="10800000">
            <a:off x="4942337" y="35939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FDE1E73E-DCDD-E14F-7923-591326D2802A}"/>
              </a:ext>
            </a:extLst>
          </p:cNvPr>
          <p:cNvSpPr/>
          <p:nvPr/>
        </p:nvSpPr>
        <p:spPr>
          <a:xfrm rot="10800000">
            <a:off x="5568774" y="35939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F585D43-D0AF-A0EF-902C-51749ABCA851}"/>
              </a:ext>
            </a:extLst>
          </p:cNvPr>
          <p:cNvSpPr txBox="1"/>
          <p:nvPr/>
        </p:nvSpPr>
        <p:spPr>
          <a:xfrm>
            <a:off x="3615381" y="3227095"/>
            <a:ext cx="104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jg7055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AAC3E4C-6E06-59B3-2E6A-4499C5187CE4}"/>
              </a:ext>
            </a:extLst>
          </p:cNvPr>
          <p:cNvSpPr txBox="1"/>
          <p:nvPr/>
        </p:nvSpPr>
        <p:spPr>
          <a:xfrm>
            <a:off x="4121198" y="2990392"/>
            <a:ext cx="104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jg7056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4333B04-251B-E486-BF3E-B9F65D32FE20}"/>
              </a:ext>
            </a:extLst>
          </p:cNvPr>
          <p:cNvSpPr txBox="1"/>
          <p:nvPr/>
        </p:nvSpPr>
        <p:spPr>
          <a:xfrm>
            <a:off x="4778352" y="3264010"/>
            <a:ext cx="104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jg7057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0E6C216-FD8C-7FE3-1674-0C4780FA781E}"/>
              </a:ext>
            </a:extLst>
          </p:cNvPr>
          <p:cNvSpPr txBox="1"/>
          <p:nvPr/>
        </p:nvSpPr>
        <p:spPr>
          <a:xfrm>
            <a:off x="5398466" y="2978534"/>
            <a:ext cx="104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jg7058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E5CF4FE8-CAB9-95FF-A14F-C172C52478F8}"/>
              </a:ext>
            </a:extLst>
          </p:cNvPr>
          <p:cNvSpPr/>
          <p:nvPr/>
        </p:nvSpPr>
        <p:spPr>
          <a:xfrm rot="10800000">
            <a:off x="4480990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左 23">
            <a:extLst>
              <a:ext uri="{FF2B5EF4-FFF2-40B4-BE49-F238E27FC236}">
                <a16:creationId xmlns:a16="http://schemas.microsoft.com/office/drawing/2014/main" id="{FCBF5FC2-DC64-FE08-FFCE-D7BBE64EFACB}"/>
              </a:ext>
            </a:extLst>
          </p:cNvPr>
          <p:cNvSpPr/>
          <p:nvPr/>
        </p:nvSpPr>
        <p:spPr>
          <a:xfrm rot="10800000">
            <a:off x="8051906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A545AE60-F026-B087-49F2-B77134432E14}"/>
              </a:ext>
            </a:extLst>
          </p:cNvPr>
          <p:cNvSpPr/>
          <p:nvPr/>
        </p:nvSpPr>
        <p:spPr>
          <a:xfrm rot="10800000">
            <a:off x="3588261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53C25B7-64CB-5411-E575-88799BD8CBD8}"/>
              </a:ext>
            </a:extLst>
          </p:cNvPr>
          <p:cNvSpPr txBox="1"/>
          <p:nvPr/>
        </p:nvSpPr>
        <p:spPr>
          <a:xfrm>
            <a:off x="3506039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7388C-CB5F-E36E-8BB4-1438D331C7DB}"/>
              </a:ext>
            </a:extLst>
          </p:cNvPr>
          <p:cNvSpPr txBox="1"/>
          <p:nvPr/>
        </p:nvSpPr>
        <p:spPr>
          <a:xfrm>
            <a:off x="4363555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C040A25-108C-0762-5D70-E31E5B7F5D44}"/>
              </a:ext>
            </a:extLst>
          </p:cNvPr>
          <p:cNvSpPr txBox="1"/>
          <p:nvPr/>
        </p:nvSpPr>
        <p:spPr>
          <a:xfrm>
            <a:off x="5221071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6EB8CB5-8194-FBE7-2F80-D03C993205F5}"/>
              </a:ext>
            </a:extLst>
          </p:cNvPr>
          <p:cNvSpPr txBox="1"/>
          <p:nvPr/>
        </p:nvSpPr>
        <p:spPr>
          <a:xfrm>
            <a:off x="6078587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3F37C40-AA4E-A488-8625-AAD46E2DF738}"/>
              </a:ext>
            </a:extLst>
          </p:cNvPr>
          <p:cNvSpPr txBox="1"/>
          <p:nvPr/>
        </p:nvSpPr>
        <p:spPr>
          <a:xfrm>
            <a:off x="6936103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780B44E-83CB-E3A4-413F-21A568A81D3B}"/>
              </a:ext>
            </a:extLst>
          </p:cNvPr>
          <p:cNvSpPr txBox="1"/>
          <p:nvPr/>
        </p:nvSpPr>
        <p:spPr>
          <a:xfrm>
            <a:off x="7793617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4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9A33B3E-EA3B-C962-51F8-DD95B5842D40}"/>
              </a:ext>
            </a:extLst>
          </p:cNvPr>
          <p:cNvSpPr txBox="1"/>
          <p:nvPr/>
        </p:nvSpPr>
        <p:spPr>
          <a:xfrm>
            <a:off x="334294" y="151998"/>
            <a:ext cx="76494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b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trypsinogen-like protein 3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2487022-C5CE-D5ED-24B2-6802F33EFC95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A956EC-D3C0-91CC-32D5-E76052110A42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F2B207-5D98-8601-367F-D187A0A7059D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2740008-D604-BBBF-7E9A-07FF8EDE6561}"/>
              </a:ext>
            </a:extLst>
          </p:cNvPr>
          <p:cNvCxnSpPr>
            <a:cxnSpLocks/>
          </p:cNvCxnSpPr>
          <p:nvPr/>
        </p:nvCxnSpPr>
        <p:spPr>
          <a:xfrm>
            <a:off x="835741" y="4005603"/>
            <a:ext cx="364884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495A6337-A6E2-226E-1B70-04CDC1EA702D}"/>
              </a:ext>
            </a:extLst>
          </p:cNvPr>
          <p:cNvSpPr/>
          <p:nvPr/>
        </p:nvSpPr>
        <p:spPr>
          <a:xfrm rot="10800000" flipH="1">
            <a:off x="2792362" y="3823839"/>
            <a:ext cx="52193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C2A4D03A-AEBA-4E71-55D6-4E69BDA2269B}"/>
              </a:ext>
            </a:extLst>
          </p:cNvPr>
          <p:cNvSpPr/>
          <p:nvPr/>
        </p:nvSpPr>
        <p:spPr>
          <a:xfrm rot="10800000" flipH="1">
            <a:off x="3648459" y="3811104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20F91B9-7270-69BC-4E77-3FA460488087}"/>
              </a:ext>
            </a:extLst>
          </p:cNvPr>
          <p:cNvSpPr txBox="1"/>
          <p:nvPr/>
        </p:nvSpPr>
        <p:spPr>
          <a:xfrm>
            <a:off x="2618731" y="3461441"/>
            <a:ext cx="155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jg7043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0A1205B-BF80-F3F0-8C6D-6C764BB3FE72}"/>
              </a:ext>
            </a:extLst>
          </p:cNvPr>
          <p:cNvCxnSpPr>
            <a:cxnSpLocks/>
          </p:cNvCxnSpPr>
          <p:nvPr/>
        </p:nvCxnSpPr>
        <p:spPr>
          <a:xfrm>
            <a:off x="95099" y="5887756"/>
            <a:ext cx="400495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箭號: 向左 10">
            <a:extLst>
              <a:ext uri="{FF2B5EF4-FFF2-40B4-BE49-F238E27FC236}">
                <a16:creationId xmlns:a16="http://schemas.microsoft.com/office/drawing/2014/main" id="{8B9D3671-D737-BA60-B1F1-0EE6C078D530}"/>
              </a:ext>
            </a:extLst>
          </p:cNvPr>
          <p:cNvSpPr/>
          <p:nvPr/>
        </p:nvSpPr>
        <p:spPr>
          <a:xfrm rot="10800000" flipH="1">
            <a:off x="2110096" y="5705992"/>
            <a:ext cx="52193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D84EFF38-7412-A33B-9CFC-52849D282020}"/>
              </a:ext>
            </a:extLst>
          </p:cNvPr>
          <p:cNvSpPr/>
          <p:nvPr/>
        </p:nvSpPr>
        <p:spPr>
          <a:xfrm rot="10800000" flipH="1">
            <a:off x="2966193" y="5693257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DF9DE3D-A58F-4889-41FC-BED1C667AA0F}"/>
              </a:ext>
            </a:extLst>
          </p:cNvPr>
          <p:cNvSpPr txBox="1"/>
          <p:nvPr/>
        </p:nvSpPr>
        <p:spPr>
          <a:xfrm>
            <a:off x="1936465" y="5343594"/>
            <a:ext cx="155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g5006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3310CF-F112-82F1-08E8-BB706115BEEB}"/>
              </a:ext>
            </a:extLst>
          </p:cNvPr>
          <p:cNvSpPr txBox="1"/>
          <p:nvPr/>
        </p:nvSpPr>
        <p:spPr>
          <a:xfrm>
            <a:off x="174375" y="4238055"/>
            <a:ext cx="16249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Jg7041:40S ribosomal protein S19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8118020-8ADF-E238-5AC7-DDCBA300FD4D}"/>
              </a:ext>
            </a:extLst>
          </p:cNvPr>
          <p:cNvSpPr txBox="1"/>
          <p:nvPr/>
        </p:nvSpPr>
        <p:spPr>
          <a:xfrm>
            <a:off x="2927408" y="6145516"/>
            <a:ext cx="2920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G5005: apolipoprotein C-II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BEEADD2-7B88-1D32-1E16-36F63257139C}"/>
              </a:ext>
            </a:extLst>
          </p:cNvPr>
          <p:cNvCxnSpPr>
            <a:cxnSpLocks/>
          </p:cNvCxnSpPr>
          <p:nvPr/>
        </p:nvCxnSpPr>
        <p:spPr>
          <a:xfrm>
            <a:off x="174375" y="2345918"/>
            <a:ext cx="392567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F5D7DEB6-82E5-7624-63BC-CDF079F9F09D}"/>
              </a:ext>
            </a:extLst>
          </p:cNvPr>
          <p:cNvSpPr/>
          <p:nvPr/>
        </p:nvSpPr>
        <p:spPr>
          <a:xfrm rot="10800000" flipH="1">
            <a:off x="3263930" y="215141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9030864-32BB-76A5-1676-45DCF220A3CC}"/>
              </a:ext>
            </a:extLst>
          </p:cNvPr>
          <p:cNvSpPr txBox="1"/>
          <p:nvPr/>
        </p:nvSpPr>
        <p:spPr>
          <a:xfrm>
            <a:off x="3407977" y="2539552"/>
            <a:ext cx="2920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G5788: apolipoprotein C-II</a:t>
            </a:r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CB117D62-A30C-BAB0-AC30-B060BDB82A06}"/>
              </a:ext>
            </a:extLst>
          </p:cNvPr>
          <p:cNvSpPr/>
          <p:nvPr/>
        </p:nvSpPr>
        <p:spPr>
          <a:xfrm rot="10800000">
            <a:off x="1506675" y="215141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242F508-3381-7AE5-DBB6-90A7D51DB8F4}"/>
              </a:ext>
            </a:extLst>
          </p:cNvPr>
          <p:cNvSpPr txBox="1"/>
          <p:nvPr/>
        </p:nvSpPr>
        <p:spPr>
          <a:xfrm>
            <a:off x="1301804" y="1714725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G5787: basal cell adhesion molecule-like</a:t>
            </a:r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C40A9A57-A90D-4DF9-1F5E-60BF1F26950C}"/>
              </a:ext>
            </a:extLst>
          </p:cNvPr>
          <p:cNvSpPr/>
          <p:nvPr/>
        </p:nvSpPr>
        <p:spPr>
          <a:xfrm rot="10800000">
            <a:off x="635712" y="215141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5149F3D-2CC2-26D4-4FBE-262FF27F1322}"/>
              </a:ext>
            </a:extLst>
          </p:cNvPr>
          <p:cNvSpPr txBox="1"/>
          <p:nvPr/>
        </p:nvSpPr>
        <p:spPr>
          <a:xfrm>
            <a:off x="342941" y="2569916"/>
            <a:ext cx="1879149" cy="52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G5786: 40S ribosomal protein S19</a:t>
            </a:r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0E3A8829-B242-15F8-9214-ECBD46C508A7}"/>
              </a:ext>
            </a:extLst>
          </p:cNvPr>
          <p:cNvSpPr/>
          <p:nvPr/>
        </p:nvSpPr>
        <p:spPr>
          <a:xfrm rot="10800000">
            <a:off x="1118491" y="382383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箭號: 向左 30">
            <a:extLst>
              <a:ext uri="{FF2B5EF4-FFF2-40B4-BE49-F238E27FC236}">
                <a16:creationId xmlns:a16="http://schemas.microsoft.com/office/drawing/2014/main" id="{8128AC02-CF41-D04D-3463-62135A07F0E2}"/>
              </a:ext>
            </a:extLst>
          </p:cNvPr>
          <p:cNvSpPr/>
          <p:nvPr/>
        </p:nvSpPr>
        <p:spPr>
          <a:xfrm rot="10800000">
            <a:off x="307146" y="5724003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9F4FE8A-01E3-8AC0-6196-D832DFB79697}"/>
              </a:ext>
            </a:extLst>
          </p:cNvPr>
          <p:cNvSpPr txBox="1"/>
          <p:nvPr/>
        </p:nvSpPr>
        <p:spPr>
          <a:xfrm>
            <a:off x="179928" y="6183107"/>
            <a:ext cx="13709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G5008: 40S ribosomal protein S19</a:t>
            </a:r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1C572AC5-730E-AAEE-148A-D3697D033184}"/>
              </a:ext>
            </a:extLst>
          </p:cNvPr>
          <p:cNvSpPr/>
          <p:nvPr/>
        </p:nvSpPr>
        <p:spPr>
          <a:xfrm rot="10800000">
            <a:off x="1206461" y="5726725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8C912F3-D369-09D7-F659-21A65617E933}"/>
              </a:ext>
            </a:extLst>
          </p:cNvPr>
          <p:cNvSpPr txBox="1"/>
          <p:nvPr/>
        </p:nvSpPr>
        <p:spPr>
          <a:xfrm>
            <a:off x="1227931" y="6129942"/>
            <a:ext cx="17382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G5007: basal cell adhesion molecule-like</a:t>
            </a:r>
          </a:p>
        </p:txBody>
      </p:sp>
      <p:sp>
        <p:nvSpPr>
          <p:cNvPr id="35" name="箭號: 向左 34">
            <a:extLst>
              <a:ext uri="{FF2B5EF4-FFF2-40B4-BE49-F238E27FC236}">
                <a16:creationId xmlns:a16="http://schemas.microsoft.com/office/drawing/2014/main" id="{941DE6DF-C5AD-651C-839F-30981F061690}"/>
              </a:ext>
            </a:extLst>
          </p:cNvPr>
          <p:cNvSpPr/>
          <p:nvPr/>
        </p:nvSpPr>
        <p:spPr>
          <a:xfrm rot="10800000">
            <a:off x="1968873" y="3809577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66A0FA9-44B2-E679-2CA7-FC33F60CE155}"/>
              </a:ext>
            </a:extLst>
          </p:cNvPr>
          <p:cNvSpPr txBox="1"/>
          <p:nvPr/>
        </p:nvSpPr>
        <p:spPr>
          <a:xfrm>
            <a:off x="1728392" y="4309353"/>
            <a:ext cx="19200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Jg7042: basal cell adhesion molecule-like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F835B68-72DA-2A26-5201-9EF23B35AD92}"/>
              </a:ext>
            </a:extLst>
          </p:cNvPr>
          <p:cNvSpPr txBox="1"/>
          <p:nvPr/>
        </p:nvSpPr>
        <p:spPr>
          <a:xfrm>
            <a:off x="3573421" y="4289878"/>
            <a:ext cx="2920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Jg7044: apolipoprotein C-II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FB55BF68-8F59-2CE5-92AB-FBFDA4E471C3}"/>
              </a:ext>
            </a:extLst>
          </p:cNvPr>
          <p:cNvCxnSpPr>
            <a:cxnSpLocks/>
          </p:cNvCxnSpPr>
          <p:nvPr/>
        </p:nvCxnSpPr>
        <p:spPr>
          <a:xfrm>
            <a:off x="5794405" y="4005603"/>
            <a:ext cx="364884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3827EC37-8BAF-A04D-C2AA-0F1BB0E93F8E}"/>
              </a:ext>
            </a:extLst>
          </p:cNvPr>
          <p:cNvSpPr/>
          <p:nvPr/>
        </p:nvSpPr>
        <p:spPr>
          <a:xfrm rot="10800000" flipH="1">
            <a:off x="7751026" y="3823839"/>
            <a:ext cx="52193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6644ED-3ADD-869B-5ABF-543C495DDCF6}"/>
              </a:ext>
            </a:extLst>
          </p:cNvPr>
          <p:cNvSpPr txBox="1"/>
          <p:nvPr/>
        </p:nvSpPr>
        <p:spPr>
          <a:xfrm>
            <a:off x="5848396" y="4325558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Jg20005&amp; Jg2006 : </a:t>
            </a:r>
            <a:r>
              <a:rPr lang="fr-F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 domain zinc finger protein 5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76E09944-74A3-8592-7D4D-543B48EBEAE0}"/>
              </a:ext>
            </a:extLst>
          </p:cNvPr>
          <p:cNvSpPr/>
          <p:nvPr/>
        </p:nvSpPr>
        <p:spPr>
          <a:xfrm rot="10800000">
            <a:off x="6077155" y="382383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0096EC9-6ECE-6A89-568A-CDDE8D4F4A71}"/>
              </a:ext>
            </a:extLst>
          </p:cNvPr>
          <p:cNvSpPr txBox="1"/>
          <p:nvPr/>
        </p:nvSpPr>
        <p:spPr>
          <a:xfrm>
            <a:off x="8882726" y="4247785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Jg19998: chymotrypsin-like elastase family member 3B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7662F1E-48A1-CA80-1A39-8EE56E49DC42}"/>
              </a:ext>
            </a:extLst>
          </p:cNvPr>
          <p:cNvSpPr txBox="1"/>
          <p:nvPr/>
        </p:nvSpPr>
        <p:spPr>
          <a:xfrm>
            <a:off x="7618825" y="3412066"/>
            <a:ext cx="155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jg19999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0B60EA5D-3877-D0F6-A319-DA924FE45CC5}"/>
              </a:ext>
            </a:extLst>
          </p:cNvPr>
          <p:cNvSpPr/>
          <p:nvPr/>
        </p:nvSpPr>
        <p:spPr>
          <a:xfrm rot="10800000">
            <a:off x="8769384" y="3833117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3EB07F1-2FAB-C718-8294-AEB54506BD75}"/>
              </a:ext>
            </a:extLst>
          </p:cNvPr>
          <p:cNvCxnSpPr>
            <a:cxnSpLocks/>
          </p:cNvCxnSpPr>
          <p:nvPr/>
        </p:nvCxnSpPr>
        <p:spPr>
          <a:xfrm>
            <a:off x="5655986" y="2404669"/>
            <a:ext cx="392567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00F4319E-E597-D5DF-856A-6A090C4AC846}"/>
              </a:ext>
            </a:extLst>
          </p:cNvPr>
          <p:cNvSpPr/>
          <p:nvPr/>
        </p:nvSpPr>
        <p:spPr>
          <a:xfrm rot="10800000">
            <a:off x="8921315" y="2215768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7912D75-D314-3DAF-9A8D-FEAD614FF128}"/>
              </a:ext>
            </a:extLst>
          </p:cNvPr>
          <p:cNvSpPr txBox="1"/>
          <p:nvPr/>
        </p:nvSpPr>
        <p:spPr>
          <a:xfrm>
            <a:off x="8882726" y="2708209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G1150: chymotrypsin-like elastase family member 3B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3CE8F45-9667-006D-A63A-3AFDF764FA92}"/>
              </a:ext>
            </a:extLst>
          </p:cNvPr>
          <p:cNvSpPr txBox="1"/>
          <p:nvPr/>
        </p:nvSpPr>
        <p:spPr>
          <a:xfrm>
            <a:off x="6049722" y="2696001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G1149: </a:t>
            </a:r>
            <a:r>
              <a:rPr lang="fr-F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 domain zinc finger protein 5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FB411292-A302-9319-AAC4-D00762784FD5}"/>
              </a:ext>
            </a:extLst>
          </p:cNvPr>
          <p:cNvCxnSpPr>
            <a:cxnSpLocks/>
          </p:cNvCxnSpPr>
          <p:nvPr/>
        </p:nvCxnSpPr>
        <p:spPr>
          <a:xfrm>
            <a:off x="5686214" y="5848897"/>
            <a:ext cx="392567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689EA74B-7F0C-65CD-F38E-6DACC25C9BD9}"/>
              </a:ext>
            </a:extLst>
          </p:cNvPr>
          <p:cNvSpPr/>
          <p:nvPr/>
        </p:nvSpPr>
        <p:spPr>
          <a:xfrm rot="10800000">
            <a:off x="8951543" y="5659996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箭號: 向左 54">
            <a:extLst>
              <a:ext uri="{FF2B5EF4-FFF2-40B4-BE49-F238E27FC236}">
                <a16:creationId xmlns:a16="http://schemas.microsoft.com/office/drawing/2014/main" id="{816CDA6D-36AA-FB24-57C1-E7B2A365088D}"/>
              </a:ext>
            </a:extLst>
          </p:cNvPr>
          <p:cNvSpPr/>
          <p:nvPr/>
        </p:nvSpPr>
        <p:spPr>
          <a:xfrm rot="10800000">
            <a:off x="6147551" y="5654398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DE8C9DA-7CC7-8C87-3BE7-6F72FE014152}"/>
              </a:ext>
            </a:extLst>
          </p:cNvPr>
          <p:cNvSpPr txBox="1"/>
          <p:nvPr/>
        </p:nvSpPr>
        <p:spPr>
          <a:xfrm>
            <a:off x="6079950" y="6140229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G2477: </a:t>
            </a:r>
            <a:r>
              <a:rPr lang="fr-F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 domain zinc finger protein 5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29FE888-DF34-955A-A877-55EF4479F568}"/>
              </a:ext>
            </a:extLst>
          </p:cNvPr>
          <p:cNvSpPr txBox="1"/>
          <p:nvPr/>
        </p:nvSpPr>
        <p:spPr>
          <a:xfrm>
            <a:off x="9000938" y="6135585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G2478: chymotrypsin-like elastase family member 3B</a:t>
            </a:r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8E7C2EF3-5D0D-708D-5CC1-65F31579F73B}"/>
              </a:ext>
            </a:extLst>
          </p:cNvPr>
          <p:cNvSpPr/>
          <p:nvPr/>
        </p:nvSpPr>
        <p:spPr>
          <a:xfrm rot="10800000">
            <a:off x="6049722" y="2242785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11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行, 數字 的圖片&#10;&#10;AI 產生的內容可能不正確。">
            <a:extLst>
              <a:ext uri="{FF2B5EF4-FFF2-40B4-BE49-F238E27FC236}">
                <a16:creationId xmlns:a16="http://schemas.microsoft.com/office/drawing/2014/main" id="{5A10A095-A39F-0710-2E7E-ADBCBE387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634"/>
            <a:ext cx="12192000" cy="23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17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5D482CF-425B-89FE-F053-45143D24E04E}"/>
              </a:ext>
            </a:extLst>
          </p:cNvPr>
          <p:cNvSpPr txBox="1"/>
          <p:nvPr/>
        </p:nvSpPr>
        <p:spPr>
          <a:xfrm>
            <a:off x="334294" y="151998"/>
            <a:ext cx="76494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b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serine protease 27-like /trypsin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 descr="一張含有 文字, 螢幕擷取畫面, 行, 數字 的圖片&#10;&#10;AI 產生的內容可能不正確。">
            <a:extLst>
              <a:ext uri="{FF2B5EF4-FFF2-40B4-BE49-F238E27FC236}">
                <a16:creationId xmlns:a16="http://schemas.microsoft.com/office/drawing/2014/main" id="{813EAA3E-5150-644A-9ED2-AF81E22D2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3" y="1689197"/>
            <a:ext cx="9419136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4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1B05B-CF33-E00D-7A83-D349632CD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036512D-C76C-06D3-A646-DF995D017CCA}"/>
              </a:ext>
            </a:extLst>
          </p:cNvPr>
          <p:cNvSpPr txBox="1"/>
          <p:nvPr/>
        </p:nvSpPr>
        <p:spPr>
          <a:xfrm>
            <a:off x="334295" y="151998"/>
            <a:ext cx="3970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Chymotrypsin CTRL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1553DFF-A0C5-B745-0BAA-6256884038C4}"/>
              </a:ext>
            </a:extLst>
          </p:cNvPr>
          <p:cNvCxnSpPr>
            <a:cxnSpLocks/>
          </p:cNvCxnSpPr>
          <p:nvPr/>
        </p:nvCxnSpPr>
        <p:spPr>
          <a:xfrm>
            <a:off x="5958348" y="2300980"/>
            <a:ext cx="569287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8022F18D-F5D9-5D49-7904-86ADD71D8ED8}"/>
              </a:ext>
            </a:extLst>
          </p:cNvPr>
          <p:cNvSpPr/>
          <p:nvPr/>
        </p:nvSpPr>
        <p:spPr>
          <a:xfrm rot="10800000" flipH="1">
            <a:off x="8624904" y="211631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4CC3B51C-B84D-A632-1EB8-A42B35188643}"/>
              </a:ext>
            </a:extLst>
          </p:cNvPr>
          <p:cNvSpPr/>
          <p:nvPr/>
        </p:nvSpPr>
        <p:spPr>
          <a:xfrm rot="10800000">
            <a:off x="10565375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6BB1E67E-D795-47E6-C91B-443DE5BAFA17}"/>
              </a:ext>
            </a:extLst>
          </p:cNvPr>
          <p:cNvSpPr/>
          <p:nvPr/>
        </p:nvSpPr>
        <p:spPr>
          <a:xfrm rot="10800000">
            <a:off x="7760811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B89E2DB-047A-7D77-ECC7-D2A6D4BC7932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74A41D-71C8-14EE-2BF2-86F2EA6D6A51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CCAE9CD-FB9A-9D2C-5963-61CEC79CD2C4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916642-71B3-79AA-8CE1-1E7F6068ACCE}"/>
              </a:ext>
            </a:extLst>
          </p:cNvPr>
          <p:cNvSpPr txBox="1"/>
          <p:nvPr/>
        </p:nvSpPr>
        <p:spPr>
          <a:xfrm>
            <a:off x="3764081" y="651993"/>
            <a:ext cx="15726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PC</a:t>
            </a:r>
          </a:p>
          <a:p>
            <a:r>
              <a:rPr lang="en-US" altLang="zh-TW" sz="1600" dirty="0"/>
              <a:t>g6187.t1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dirty="0"/>
              <a:t>g5515.t1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dirty="0"/>
              <a:t>g5516.t1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9B10081-AD24-F693-F86E-972A00BECA86}"/>
              </a:ext>
            </a:extLst>
          </p:cNvPr>
          <p:cNvCxnSpPr>
            <a:cxnSpLocks/>
          </p:cNvCxnSpPr>
          <p:nvPr/>
        </p:nvCxnSpPr>
        <p:spPr>
          <a:xfrm flipH="1">
            <a:off x="1209368" y="2300980"/>
            <a:ext cx="3849329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35A7F930-07C7-69A6-0B6B-B7C4BD4226F5}"/>
              </a:ext>
            </a:extLst>
          </p:cNvPr>
          <p:cNvSpPr/>
          <p:nvPr/>
        </p:nvSpPr>
        <p:spPr>
          <a:xfrm rot="10800000" flipH="1" flipV="1">
            <a:off x="3212247" y="211631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94D814E0-2E37-7C98-DD84-0B07759431E6}"/>
              </a:ext>
            </a:extLst>
          </p:cNvPr>
          <p:cNvSpPr/>
          <p:nvPr/>
        </p:nvSpPr>
        <p:spPr>
          <a:xfrm rot="10800000" flipH="1" flipV="1">
            <a:off x="4041670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箭號: 向左 23">
            <a:extLst>
              <a:ext uri="{FF2B5EF4-FFF2-40B4-BE49-F238E27FC236}">
                <a16:creationId xmlns:a16="http://schemas.microsoft.com/office/drawing/2014/main" id="{A3A9EEC2-A70C-A607-1F7E-982A309FB0D4}"/>
              </a:ext>
            </a:extLst>
          </p:cNvPr>
          <p:cNvSpPr/>
          <p:nvPr/>
        </p:nvSpPr>
        <p:spPr>
          <a:xfrm rot="10800000" flipH="1" flipV="1">
            <a:off x="2348154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6A01B02-8025-F97A-8601-1FE194B58C9B}"/>
              </a:ext>
            </a:extLst>
          </p:cNvPr>
          <p:cNvSpPr txBox="1"/>
          <p:nvPr/>
        </p:nvSpPr>
        <p:spPr>
          <a:xfrm>
            <a:off x="3083101" y="1654651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g6187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D9CFD2C-F842-CEF9-50C5-FC98F59FD8D0}"/>
              </a:ext>
            </a:extLst>
          </p:cNvPr>
          <p:cNvSpPr txBox="1"/>
          <p:nvPr/>
        </p:nvSpPr>
        <p:spPr>
          <a:xfrm>
            <a:off x="141017" y="1705588"/>
            <a:ext cx="1442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ntLink_27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3D50EC0-5E8E-B7D2-7DE6-696B33B76454}"/>
              </a:ext>
            </a:extLst>
          </p:cNvPr>
          <p:cNvCxnSpPr>
            <a:cxnSpLocks/>
          </p:cNvCxnSpPr>
          <p:nvPr/>
        </p:nvCxnSpPr>
        <p:spPr>
          <a:xfrm flipH="1">
            <a:off x="1032387" y="4145612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F6ACACB1-CB6C-2FF4-9C5D-63CDF8A04AED}"/>
              </a:ext>
            </a:extLst>
          </p:cNvPr>
          <p:cNvSpPr/>
          <p:nvPr/>
        </p:nvSpPr>
        <p:spPr>
          <a:xfrm rot="10800000" flipH="1" flipV="1">
            <a:off x="3067375" y="396094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95440CEF-0F2D-9A3B-D844-DCC2244E6AFB}"/>
              </a:ext>
            </a:extLst>
          </p:cNvPr>
          <p:cNvSpPr/>
          <p:nvPr/>
        </p:nvSpPr>
        <p:spPr>
          <a:xfrm rot="10800000" flipH="1" flipV="1">
            <a:off x="4041670" y="396094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286370B-E87A-6C35-8598-BFE910C4A563}"/>
              </a:ext>
            </a:extLst>
          </p:cNvPr>
          <p:cNvSpPr txBox="1"/>
          <p:nvPr/>
        </p:nvSpPr>
        <p:spPr>
          <a:xfrm>
            <a:off x="2938229" y="3499283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jg7872: 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49F185F-5456-0A3E-A6ED-728DE0D58155}"/>
              </a:ext>
            </a:extLst>
          </p:cNvPr>
          <p:cNvCxnSpPr>
            <a:cxnSpLocks/>
          </p:cNvCxnSpPr>
          <p:nvPr/>
        </p:nvCxnSpPr>
        <p:spPr>
          <a:xfrm flipH="1">
            <a:off x="1032387" y="5908066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50D32B4E-CD85-65A9-CB28-6C854B78D3F5}"/>
              </a:ext>
            </a:extLst>
          </p:cNvPr>
          <p:cNvSpPr/>
          <p:nvPr/>
        </p:nvSpPr>
        <p:spPr>
          <a:xfrm rot="10800000" flipH="1" flipV="1">
            <a:off x="3067375" y="572340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6FF04B03-60E1-F559-75E6-1E007026D85C}"/>
              </a:ext>
            </a:extLst>
          </p:cNvPr>
          <p:cNvSpPr/>
          <p:nvPr/>
        </p:nvSpPr>
        <p:spPr>
          <a:xfrm rot="10800000" flipH="1" flipV="1">
            <a:off x="4041670" y="572340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箭號: 向左 34">
            <a:extLst>
              <a:ext uri="{FF2B5EF4-FFF2-40B4-BE49-F238E27FC236}">
                <a16:creationId xmlns:a16="http://schemas.microsoft.com/office/drawing/2014/main" id="{6115A023-B043-9908-0969-431AA36585D6}"/>
              </a:ext>
            </a:extLst>
          </p:cNvPr>
          <p:cNvSpPr/>
          <p:nvPr/>
        </p:nvSpPr>
        <p:spPr>
          <a:xfrm rot="10800000" flipH="1" flipV="1">
            <a:off x="2203282" y="572340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281F4EF-B644-8B65-7360-AF6236F80B70}"/>
              </a:ext>
            </a:extLst>
          </p:cNvPr>
          <p:cNvSpPr txBox="1"/>
          <p:nvPr/>
        </p:nvSpPr>
        <p:spPr>
          <a:xfrm>
            <a:off x="2938229" y="5261737"/>
            <a:ext cx="2553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G4559: 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D4AC860-797D-EEF9-53A2-CEABA7E9382E}"/>
              </a:ext>
            </a:extLst>
          </p:cNvPr>
          <p:cNvSpPr txBox="1"/>
          <p:nvPr/>
        </p:nvSpPr>
        <p:spPr>
          <a:xfrm>
            <a:off x="1907030" y="253501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G6186: 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9988BAA-4459-2D71-28D2-EEB46CE9E6F6}"/>
              </a:ext>
            </a:extLst>
          </p:cNvPr>
          <p:cNvSpPr txBox="1"/>
          <p:nvPr/>
        </p:nvSpPr>
        <p:spPr>
          <a:xfrm>
            <a:off x="4065739" y="2516101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G6188: 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2A17375-EAC6-4268-2B41-20F32BC9679F}"/>
              </a:ext>
            </a:extLst>
          </p:cNvPr>
          <p:cNvSpPr txBox="1"/>
          <p:nvPr/>
        </p:nvSpPr>
        <p:spPr>
          <a:xfrm>
            <a:off x="3916255" y="4334341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Jg7873: </a:t>
            </a:r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4D8FCE9F-879F-28AC-185D-349C5D0BFDD1}"/>
              </a:ext>
            </a:extLst>
          </p:cNvPr>
          <p:cNvSpPr/>
          <p:nvPr/>
        </p:nvSpPr>
        <p:spPr>
          <a:xfrm rot="10800000" flipH="1" flipV="1">
            <a:off x="1306748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FE0C3A1-6366-4BB6-99BD-6B3BED5DC53B}"/>
              </a:ext>
            </a:extLst>
          </p:cNvPr>
          <p:cNvSpPr txBox="1"/>
          <p:nvPr/>
        </p:nvSpPr>
        <p:spPr>
          <a:xfrm>
            <a:off x="641748" y="2493980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G6185: 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EB12572-F509-409D-984C-1F301B36E1A7}"/>
              </a:ext>
            </a:extLst>
          </p:cNvPr>
          <p:cNvSpPr txBox="1"/>
          <p:nvPr/>
        </p:nvSpPr>
        <p:spPr>
          <a:xfrm>
            <a:off x="1013869" y="448009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Jg7870: </a:t>
            </a:r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AD82409B-8C6A-472E-C738-12A332DAD138}"/>
              </a:ext>
            </a:extLst>
          </p:cNvPr>
          <p:cNvSpPr/>
          <p:nvPr/>
        </p:nvSpPr>
        <p:spPr>
          <a:xfrm rot="10800000" flipH="1" flipV="1">
            <a:off x="1310120" y="398577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32A413EB-5C89-A979-48B8-DF553DABED59}"/>
              </a:ext>
            </a:extLst>
          </p:cNvPr>
          <p:cNvSpPr/>
          <p:nvPr/>
        </p:nvSpPr>
        <p:spPr>
          <a:xfrm rot="10800000" flipH="1" flipV="1">
            <a:off x="1306747" y="574463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200DA33-777B-4D32-CA56-B32712BD576C}"/>
              </a:ext>
            </a:extLst>
          </p:cNvPr>
          <p:cNvSpPr txBox="1"/>
          <p:nvPr/>
        </p:nvSpPr>
        <p:spPr>
          <a:xfrm>
            <a:off x="2197456" y="625270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G4558: 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9FA4B5A-5944-448E-8E64-5DF0237C2980}"/>
              </a:ext>
            </a:extLst>
          </p:cNvPr>
          <p:cNvSpPr txBox="1"/>
          <p:nvPr/>
        </p:nvSpPr>
        <p:spPr>
          <a:xfrm>
            <a:off x="697864" y="625270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G4556: 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2597106-39BE-B95A-78EC-1FD4B21389CA}"/>
              </a:ext>
            </a:extLst>
          </p:cNvPr>
          <p:cNvSpPr txBox="1"/>
          <p:nvPr/>
        </p:nvSpPr>
        <p:spPr>
          <a:xfrm>
            <a:off x="3916255" y="6277396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G4560: </a:t>
            </a:r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471B9D1A-FF77-8284-5258-5638F42EE24C}"/>
              </a:ext>
            </a:extLst>
          </p:cNvPr>
          <p:cNvSpPr/>
          <p:nvPr/>
        </p:nvSpPr>
        <p:spPr>
          <a:xfrm rot="10800000" flipH="1">
            <a:off x="9565122" y="211631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FD677E1-79A7-8260-809D-F9FD38CFCFD6}"/>
              </a:ext>
            </a:extLst>
          </p:cNvPr>
          <p:cNvSpPr txBox="1"/>
          <p:nvPr/>
        </p:nvSpPr>
        <p:spPr>
          <a:xfrm>
            <a:off x="8504122" y="1705588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g5515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C0331BC-4E32-8357-26A6-00A53338FE9E}"/>
              </a:ext>
            </a:extLst>
          </p:cNvPr>
          <p:cNvSpPr txBox="1"/>
          <p:nvPr/>
        </p:nvSpPr>
        <p:spPr>
          <a:xfrm>
            <a:off x="9435977" y="1698297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g5516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0A460C2-6122-3BF1-4706-F49FAEE30353}"/>
              </a:ext>
            </a:extLst>
          </p:cNvPr>
          <p:cNvSpPr txBox="1"/>
          <p:nvPr/>
        </p:nvSpPr>
        <p:spPr>
          <a:xfrm>
            <a:off x="7578695" y="2547771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g5514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2086B29-250C-FA84-3800-84720D646126}"/>
              </a:ext>
            </a:extLst>
          </p:cNvPr>
          <p:cNvSpPr txBox="1"/>
          <p:nvPr/>
        </p:nvSpPr>
        <p:spPr>
          <a:xfrm>
            <a:off x="10400730" y="258720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g5517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E12321CF-7356-86A4-C189-428659302504}"/>
              </a:ext>
            </a:extLst>
          </p:cNvPr>
          <p:cNvCxnSpPr>
            <a:cxnSpLocks/>
          </p:cNvCxnSpPr>
          <p:nvPr/>
        </p:nvCxnSpPr>
        <p:spPr>
          <a:xfrm>
            <a:off x="5997679" y="4145612"/>
            <a:ext cx="551146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018C1077-4AFB-C665-03DE-3D1735CA5AEE}"/>
              </a:ext>
            </a:extLst>
          </p:cNvPr>
          <p:cNvSpPr/>
          <p:nvPr/>
        </p:nvSpPr>
        <p:spPr>
          <a:xfrm rot="10800000" flipH="1">
            <a:off x="8561480" y="396094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左 60">
            <a:extLst>
              <a:ext uri="{FF2B5EF4-FFF2-40B4-BE49-F238E27FC236}">
                <a16:creationId xmlns:a16="http://schemas.microsoft.com/office/drawing/2014/main" id="{372C59D9-B4BE-8DEC-C81A-F3736ECA8DD5}"/>
              </a:ext>
            </a:extLst>
          </p:cNvPr>
          <p:cNvSpPr/>
          <p:nvPr/>
        </p:nvSpPr>
        <p:spPr>
          <a:xfrm rot="10800000">
            <a:off x="10501951" y="396094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箭號: 向左 61">
            <a:extLst>
              <a:ext uri="{FF2B5EF4-FFF2-40B4-BE49-F238E27FC236}">
                <a16:creationId xmlns:a16="http://schemas.microsoft.com/office/drawing/2014/main" id="{1BC820A6-124D-C62F-F91B-0EAEB621AB5C}"/>
              </a:ext>
            </a:extLst>
          </p:cNvPr>
          <p:cNvSpPr/>
          <p:nvPr/>
        </p:nvSpPr>
        <p:spPr>
          <a:xfrm rot="10800000">
            <a:off x="7697387" y="396094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箭號: 向左 62">
            <a:extLst>
              <a:ext uri="{FF2B5EF4-FFF2-40B4-BE49-F238E27FC236}">
                <a16:creationId xmlns:a16="http://schemas.microsoft.com/office/drawing/2014/main" id="{47F3DDD2-2818-ADDB-7DE8-D1910C4FCC91}"/>
              </a:ext>
            </a:extLst>
          </p:cNvPr>
          <p:cNvSpPr/>
          <p:nvPr/>
        </p:nvSpPr>
        <p:spPr>
          <a:xfrm rot="10800000" flipH="1">
            <a:off x="9501698" y="396094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A12D816-B79E-EE38-DC20-306C09BFE41E}"/>
              </a:ext>
            </a:extLst>
          </p:cNvPr>
          <p:cNvSpPr txBox="1"/>
          <p:nvPr/>
        </p:nvSpPr>
        <p:spPr>
          <a:xfrm>
            <a:off x="8246136" y="3550220"/>
            <a:ext cx="1004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jg29074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91C7A33-5837-F868-56CF-53A6C68E8FED}"/>
              </a:ext>
            </a:extLst>
          </p:cNvPr>
          <p:cNvSpPr txBox="1"/>
          <p:nvPr/>
        </p:nvSpPr>
        <p:spPr>
          <a:xfrm>
            <a:off x="9372553" y="3542929"/>
            <a:ext cx="1594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jg29075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C38C660-850D-53DB-3D6B-BBD40FB0A90F}"/>
              </a:ext>
            </a:extLst>
          </p:cNvPr>
          <p:cNvSpPr txBox="1"/>
          <p:nvPr/>
        </p:nvSpPr>
        <p:spPr>
          <a:xfrm>
            <a:off x="7805527" y="4461685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jg29073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8B972EBA-51B3-0D94-1151-8632246E14D3}"/>
              </a:ext>
            </a:extLst>
          </p:cNvPr>
          <p:cNvSpPr txBox="1"/>
          <p:nvPr/>
        </p:nvSpPr>
        <p:spPr>
          <a:xfrm>
            <a:off x="10286486" y="446470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jg29076</a:t>
            </a: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A3A912F6-808D-E34C-41FC-06D3BED10A81}"/>
              </a:ext>
            </a:extLst>
          </p:cNvPr>
          <p:cNvCxnSpPr>
            <a:cxnSpLocks/>
          </p:cNvCxnSpPr>
          <p:nvPr/>
        </p:nvCxnSpPr>
        <p:spPr>
          <a:xfrm>
            <a:off x="5761910" y="5621690"/>
            <a:ext cx="5889315" cy="9379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箭號: 向左 68">
            <a:extLst>
              <a:ext uri="{FF2B5EF4-FFF2-40B4-BE49-F238E27FC236}">
                <a16:creationId xmlns:a16="http://schemas.microsoft.com/office/drawing/2014/main" id="{7DF92143-D7B1-2173-368C-4992BDC5D9B0}"/>
              </a:ext>
            </a:extLst>
          </p:cNvPr>
          <p:cNvSpPr/>
          <p:nvPr/>
        </p:nvSpPr>
        <p:spPr>
          <a:xfrm rot="10800000" flipH="1">
            <a:off x="8563821" y="543702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箭號: 向左 69">
            <a:extLst>
              <a:ext uri="{FF2B5EF4-FFF2-40B4-BE49-F238E27FC236}">
                <a16:creationId xmlns:a16="http://schemas.microsoft.com/office/drawing/2014/main" id="{4ABC669C-A3A1-6776-B54D-1013999F0F2E}"/>
              </a:ext>
            </a:extLst>
          </p:cNvPr>
          <p:cNvSpPr/>
          <p:nvPr/>
        </p:nvSpPr>
        <p:spPr>
          <a:xfrm rot="10800000">
            <a:off x="10504292" y="54370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2" name="箭號: 向左 71">
            <a:extLst>
              <a:ext uri="{FF2B5EF4-FFF2-40B4-BE49-F238E27FC236}">
                <a16:creationId xmlns:a16="http://schemas.microsoft.com/office/drawing/2014/main" id="{6E3867B2-34BF-EF56-639E-F89AEB05E91A}"/>
              </a:ext>
            </a:extLst>
          </p:cNvPr>
          <p:cNvSpPr/>
          <p:nvPr/>
        </p:nvSpPr>
        <p:spPr>
          <a:xfrm rot="10800000" flipH="1">
            <a:off x="9504039" y="543702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8832F44-0FCC-175A-B77A-18EEE59B3ABF}"/>
              </a:ext>
            </a:extLst>
          </p:cNvPr>
          <p:cNvSpPr txBox="1"/>
          <p:nvPr/>
        </p:nvSpPr>
        <p:spPr>
          <a:xfrm>
            <a:off x="8248477" y="5026298"/>
            <a:ext cx="1004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g18416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B4A5FE4-65E6-B8F9-D8AE-B8EC4A0CBA23}"/>
              </a:ext>
            </a:extLst>
          </p:cNvPr>
          <p:cNvSpPr txBox="1"/>
          <p:nvPr/>
        </p:nvSpPr>
        <p:spPr>
          <a:xfrm>
            <a:off x="9374894" y="5019007"/>
            <a:ext cx="1594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g18417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AC789F79-D818-3C31-9E97-A9357743593A}"/>
              </a:ext>
            </a:extLst>
          </p:cNvPr>
          <p:cNvSpPr txBox="1"/>
          <p:nvPr/>
        </p:nvSpPr>
        <p:spPr>
          <a:xfrm>
            <a:off x="10432221" y="592967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g18418</a:t>
            </a:r>
          </a:p>
        </p:txBody>
      </p:sp>
      <p:sp>
        <p:nvSpPr>
          <p:cNvPr id="78" name="箭號: 向左 77">
            <a:extLst>
              <a:ext uri="{FF2B5EF4-FFF2-40B4-BE49-F238E27FC236}">
                <a16:creationId xmlns:a16="http://schemas.microsoft.com/office/drawing/2014/main" id="{412AE68C-2F25-4A7C-2828-CDADD3C3EEDD}"/>
              </a:ext>
            </a:extLst>
          </p:cNvPr>
          <p:cNvSpPr/>
          <p:nvPr/>
        </p:nvSpPr>
        <p:spPr>
          <a:xfrm rot="10800000" flipH="1" flipV="1">
            <a:off x="6886968" y="210223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949D521-CA18-4F42-867A-6781EED0B7F0}"/>
              </a:ext>
            </a:extLst>
          </p:cNvPr>
          <p:cNvSpPr txBox="1"/>
          <p:nvPr/>
        </p:nvSpPr>
        <p:spPr>
          <a:xfrm>
            <a:off x="6860915" y="289004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g5513</a:t>
            </a:r>
          </a:p>
        </p:txBody>
      </p:sp>
      <p:sp>
        <p:nvSpPr>
          <p:cNvPr id="80" name="箭號: 向左 79">
            <a:extLst>
              <a:ext uri="{FF2B5EF4-FFF2-40B4-BE49-F238E27FC236}">
                <a16:creationId xmlns:a16="http://schemas.microsoft.com/office/drawing/2014/main" id="{B0A34239-DAEF-9763-D012-A86C147A5543}"/>
              </a:ext>
            </a:extLst>
          </p:cNvPr>
          <p:cNvSpPr/>
          <p:nvPr/>
        </p:nvSpPr>
        <p:spPr>
          <a:xfrm rot="10800000" flipH="1" flipV="1">
            <a:off x="6110925" y="212465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C1FDBA52-50EC-EF99-6BCC-D69C1522D4A6}"/>
              </a:ext>
            </a:extLst>
          </p:cNvPr>
          <p:cNvSpPr txBox="1"/>
          <p:nvPr/>
        </p:nvSpPr>
        <p:spPr>
          <a:xfrm>
            <a:off x="6111216" y="254655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g5512</a:t>
            </a:r>
          </a:p>
        </p:txBody>
      </p:sp>
      <p:sp>
        <p:nvSpPr>
          <p:cNvPr id="83" name="箭號: 向左 82">
            <a:extLst>
              <a:ext uri="{FF2B5EF4-FFF2-40B4-BE49-F238E27FC236}">
                <a16:creationId xmlns:a16="http://schemas.microsoft.com/office/drawing/2014/main" id="{E8F84F4B-13BD-681B-B88E-AFE90881D541}"/>
              </a:ext>
            </a:extLst>
          </p:cNvPr>
          <p:cNvSpPr/>
          <p:nvPr/>
        </p:nvSpPr>
        <p:spPr>
          <a:xfrm rot="10800000" flipH="1" flipV="1">
            <a:off x="6867740" y="396094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7863C39D-5693-10C1-E0F0-D522D701E368}"/>
              </a:ext>
            </a:extLst>
          </p:cNvPr>
          <p:cNvSpPr txBox="1"/>
          <p:nvPr/>
        </p:nvSpPr>
        <p:spPr>
          <a:xfrm>
            <a:off x="6765648" y="4746982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Jg29072&amp;29071</a:t>
            </a:r>
          </a:p>
        </p:txBody>
      </p:sp>
      <p:sp>
        <p:nvSpPr>
          <p:cNvPr id="85" name="箭號: 向左 84">
            <a:extLst>
              <a:ext uri="{FF2B5EF4-FFF2-40B4-BE49-F238E27FC236}">
                <a16:creationId xmlns:a16="http://schemas.microsoft.com/office/drawing/2014/main" id="{6DEF0EAF-FA38-9EEE-58C5-26A752C674F8}"/>
              </a:ext>
            </a:extLst>
          </p:cNvPr>
          <p:cNvSpPr/>
          <p:nvPr/>
        </p:nvSpPr>
        <p:spPr>
          <a:xfrm rot="10800000" flipH="1" flipV="1">
            <a:off x="6054121" y="400366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DDE7DEE3-53BB-18DE-E82C-5214FCFA5797}"/>
              </a:ext>
            </a:extLst>
          </p:cNvPr>
          <p:cNvSpPr txBox="1"/>
          <p:nvPr/>
        </p:nvSpPr>
        <p:spPr>
          <a:xfrm>
            <a:off x="5850271" y="4472300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jg29069</a:t>
            </a:r>
          </a:p>
        </p:txBody>
      </p:sp>
      <p:sp>
        <p:nvSpPr>
          <p:cNvPr id="89" name="箭號: 向左 88">
            <a:extLst>
              <a:ext uri="{FF2B5EF4-FFF2-40B4-BE49-F238E27FC236}">
                <a16:creationId xmlns:a16="http://schemas.microsoft.com/office/drawing/2014/main" id="{16E5967C-7054-5F8B-7BEF-8B23E2F84CB1}"/>
              </a:ext>
            </a:extLst>
          </p:cNvPr>
          <p:cNvSpPr/>
          <p:nvPr/>
        </p:nvSpPr>
        <p:spPr>
          <a:xfrm rot="10800000" flipH="1" flipV="1">
            <a:off x="6088930" y="543702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85ACA3D1-AE6E-7AAC-FF27-93905290A1F8}"/>
              </a:ext>
            </a:extLst>
          </p:cNvPr>
          <p:cNvSpPr txBox="1"/>
          <p:nvPr/>
        </p:nvSpPr>
        <p:spPr>
          <a:xfrm>
            <a:off x="6200686" y="593659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G184104&amp;18413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1712317-3F05-A79C-23CA-8D14F5EADC3F}"/>
              </a:ext>
            </a:extLst>
          </p:cNvPr>
          <p:cNvSpPr txBox="1"/>
          <p:nvPr/>
        </p:nvSpPr>
        <p:spPr>
          <a:xfrm>
            <a:off x="5125665" y="222797"/>
            <a:ext cx="15726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ea typeface="新細明體" panose="02020500000000000000" pitchFamily="18" charset="-120"/>
              </a:rPr>
              <a:t>AP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jg7871.t1v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jg7872.t1v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jg5494.t1v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jg6457</a:t>
            </a:r>
            <a:r>
              <a:rPr lang="en-US" altLang="zh-TW" sz="1600" u="none" strike="noStrike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.t1NOT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jg29074.t1v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Jg29075</a:t>
            </a:r>
            <a:r>
              <a:rPr lang="en-US" altLang="zh-TW" sz="1600" dirty="0">
                <a:solidFill>
                  <a:srgbClr val="000000"/>
                </a:solidFill>
                <a:ea typeface="新細明體" panose="02020500000000000000" pitchFamily="18" charset="-120"/>
              </a:rPr>
              <a:t>.t1v</a:t>
            </a:r>
            <a:endParaRPr lang="en-US" altLang="zh-TW" sz="1600" u="none" strike="noStrike" dirty="0">
              <a:solidFill>
                <a:srgbClr val="000000"/>
              </a:solidFill>
              <a:effectLst/>
              <a:ea typeface="新細明體" panose="02020500000000000000" pitchFamily="18" charset="-120"/>
            </a:endParaRPr>
          </a:p>
        </p:txBody>
      </p:sp>
      <p:sp>
        <p:nvSpPr>
          <p:cNvPr id="92" name="箭號: 向左 91">
            <a:extLst>
              <a:ext uri="{FF2B5EF4-FFF2-40B4-BE49-F238E27FC236}">
                <a16:creationId xmlns:a16="http://schemas.microsoft.com/office/drawing/2014/main" id="{3A7AC435-5208-ED98-D631-2CA3FBA89FA0}"/>
              </a:ext>
            </a:extLst>
          </p:cNvPr>
          <p:cNvSpPr/>
          <p:nvPr/>
        </p:nvSpPr>
        <p:spPr>
          <a:xfrm rot="10800000" flipH="1" flipV="1">
            <a:off x="2110025" y="399738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9CD60864-8C82-2FE2-08E5-15FAFD183E79}"/>
              </a:ext>
            </a:extLst>
          </p:cNvPr>
          <p:cNvSpPr txBox="1"/>
          <p:nvPr/>
        </p:nvSpPr>
        <p:spPr>
          <a:xfrm>
            <a:off x="1816351" y="3508983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jg7871: 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04403B31-3742-7595-E69F-A6EAEA2B18A3}"/>
              </a:ext>
            </a:extLst>
          </p:cNvPr>
          <p:cNvSpPr txBox="1"/>
          <p:nvPr/>
        </p:nvSpPr>
        <p:spPr>
          <a:xfrm>
            <a:off x="6510209" y="-90306"/>
            <a:ext cx="26632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ea typeface="新細明體" panose="02020500000000000000" pitchFamily="18" charset="-120"/>
              </a:rPr>
              <a:t>CV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g18415.t1v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g18416.t1v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g18417.t1v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g6403.t1serine protease like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g10011.t1v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g4559.t1v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g5092.t1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g8970.t1</a:t>
            </a:r>
            <a:r>
              <a:rPr lang="en-US" altLang="zh-TW" sz="1600" dirty="0">
                <a:solidFill>
                  <a:srgbClr val="000000"/>
                </a:solidFill>
                <a:ea typeface="新細明體" panose="02020500000000000000" pitchFamily="18" charset="-120"/>
              </a:rPr>
              <a:t>NOT</a:t>
            </a:r>
            <a:endParaRPr lang="en-US" altLang="zh-TW" sz="1600" u="none" strike="noStrike" dirty="0">
              <a:solidFill>
                <a:srgbClr val="000000"/>
              </a:solidFill>
              <a:effectLst/>
              <a:ea typeface="新細明體" panose="02020500000000000000" pitchFamily="18" charset="-120"/>
            </a:endParaRPr>
          </a:p>
        </p:txBody>
      </p:sp>
      <p:sp>
        <p:nvSpPr>
          <p:cNvPr id="95" name="箭號: 向左 94">
            <a:extLst>
              <a:ext uri="{FF2B5EF4-FFF2-40B4-BE49-F238E27FC236}">
                <a16:creationId xmlns:a16="http://schemas.microsoft.com/office/drawing/2014/main" id="{EE4B05CE-FC22-10C9-F604-81FFA7B9BB03}"/>
              </a:ext>
            </a:extLst>
          </p:cNvPr>
          <p:cNvSpPr/>
          <p:nvPr/>
        </p:nvSpPr>
        <p:spPr>
          <a:xfrm rot="10800000" flipH="1">
            <a:off x="7483376" y="545657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51AE0907-ECF2-2BDC-F94E-82471C7BBADC}"/>
              </a:ext>
            </a:extLst>
          </p:cNvPr>
          <p:cNvSpPr txBox="1"/>
          <p:nvPr/>
        </p:nvSpPr>
        <p:spPr>
          <a:xfrm>
            <a:off x="7168032" y="5045851"/>
            <a:ext cx="1004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g18415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59784-8F2A-8E4A-51B1-ADE2999A7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AE25271-306A-BC7B-BC55-6AA791C4648C}"/>
              </a:ext>
            </a:extLst>
          </p:cNvPr>
          <p:cNvSpPr txBox="1"/>
          <p:nvPr/>
        </p:nvSpPr>
        <p:spPr>
          <a:xfrm>
            <a:off x="334295" y="151998"/>
            <a:ext cx="5278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Chymotrypsin-continue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B2F08E1-A5AF-3CCC-E1AB-76D8C418CD7E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0D44061-2773-2868-D11E-418E29B8E3A2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93853B2-9112-23B4-7E60-9C659E0B1EAF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BAEB99-1406-63C6-6B7C-8C550D2E6EB0}"/>
              </a:ext>
            </a:extLst>
          </p:cNvPr>
          <p:cNvSpPr txBox="1"/>
          <p:nvPr/>
        </p:nvSpPr>
        <p:spPr>
          <a:xfrm>
            <a:off x="5144412" y="163867"/>
            <a:ext cx="15726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PC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g19950.t1</a:t>
            </a:r>
          </a:p>
          <a:p>
            <a:r>
              <a:rPr lang="en-US" altLang="zh-TW" sz="1600" dirty="0"/>
              <a:t>g8289.t1</a:t>
            </a:r>
            <a:r>
              <a:rPr lang="en-US" altLang="zh-TW" sz="1600" dirty="0">
                <a:solidFill>
                  <a:srgbClr val="000000"/>
                </a:solidFill>
                <a:ea typeface="新細明體" panose="02020500000000000000" pitchFamily="18" charset="-120"/>
              </a:rPr>
              <a:t>?</a:t>
            </a:r>
            <a:endParaRPr lang="zh-TW" altLang="en-US" sz="1600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5B37B50-590D-4EE2-45AD-98BACC407937}"/>
              </a:ext>
            </a:extLst>
          </p:cNvPr>
          <p:cNvCxnSpPr>
            <a:cxnSpLocks/>
          </p:cNvCxnSpPr>
          <p:nvPr/>
        </p:nvCxnSpPr>
        <p:spPr>
          <a:xfrm flipH="1">
            <a:off x="1032387" y="2218486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46E47A07-DFF4-7A4C-1F2B-5BCE2D737E8D}"/>
              </a:ext>
            </a:extLst>
          </p:cNvPr>
          <p:cNvSpPr/>
          <p:nvPr/>
        </p:nvSpPr>
        <p:spPr>
          <a:xfrm rot="10800000" flipV="1">
            <a:off x="3067375" y="203382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4AA92BB6-8C3A-571E-0FDF-7FC493A8457B}"/>
              </a:ext>
            </a:extLst>
          </p:cNvPr>
          <p:cNvSpPr/>
          <p:nvPr/>
        </p:nvSpPr>
        <p:spPr>
          <a:xfrm rot="10800000" flipV="1">
            <a:off x="4041670" y="203382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6D1E2F-04D0-7589-E134-531BD3A6F382}"/>
              </a:ext>
            </a:extLst>
          </p:cNvPr>
          <p:cNvSpPr txBox="1"/>
          <p:nvPr/>
        </p:nvSpPr>
        <p:spPr>
          <a:xfrm>
            <a:off x="2938229" y="1572157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g19950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B1CDEF8-025B-DF80-5884-41BF62771205}"/>
              </a:ext>
            </a:extLst>
          </p:cNvPr>
          <p:cNvSpPr txBox="1"/>
          <p:nvPr/>
        </p:nvSpPr>
        <p:spPr>
          <a:xfrm>
            <a:off x="3916255" y="2407215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g19951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9BFB8B0-FC85-4E5B-CB2D-EFE681F5DBCB}"/>
              </a:ext>
            </a:extLst>
          </p:cNvPr>
          <p:cNvSpPr txBox="1"/>
          <p:nvPr/>
        </p:nvSpPr>
        <p:spPr>
          <a:xfrm>
            <a:off x="1647120" y="250942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g19949</a:t>
            </a:r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9F47748B-692A-1432-F89B-8F0D40FC3052}"/>
              </a:ext>
            </a:extLst>
          </p:cNvPr>
          <p:cNvSpPr/>
          <p:nvPr/>
        </p:nvSpPr>
        <p:spPr>
          <a:xfrm rot="10800000" flipH="1" flipV="1">
            <a:off x="1695451" y="205740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A785904-674A-0E33-DE90-46E1D8E7ADF1}"/>
              </a:ext>
            </a:extLst>
          </p:cNvPr>
          <p:cNvCxnSpPr>
            <a:cxnSpLocks/>
          </p:cNvCxnSpPr>
          <p:nvPr/>
        </p:nvCxnSpPr>
        <p:spPr>
          <a:xfrm flipH="1">
            <a:off x="861550" y="4164465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1F861D27-5F5E-519F-6EF0-E2A58A048CFB}"/>
              </a:ext>
            </a:extLst>
          </p:cNvPr>
          <p:cNvSpPr/>
          <p:nvPr/>
        </p:nvSpPr>
        <p:spPr>
          <a:xfrm rot="10800000" flipV="1">
            <a:off x="2896538" y="397980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917CEE65-2D46-4F84-E2FF-EAACA95C95C5}"/>
              </a:ext>
            </a:extLst>
          </p:cNvPr>
          <p:cNvSpPr/>
          <p:nvPr/>
        </p:nvSpPr>
        <p:spPr>
          <a:xfrm rot="10800000" flipV="1">
            <a:off x="3870833" y="397980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18EBED-BF2E-DCD1-9974-2D1A2378D68D}"/>
              </a:ext>
            </a:extLst>
          </p:cNvPr>
          <p:cNvSpPr txBox="1"/>
          <p:nvPr/>
        </p:nvSpPr>
        <p:spPr>
          <a:xfrm>
            <a:off x="2767392" y="3518136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jg5494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FE1F83F-E6B9-2691-6755-C733C9B3044E}"/>
              </a:ext>
            </a:extLst>
          </p:cNvPr>
          <p:cNvSpPr txBox="1"/>
          <p:nvPr/>
        </p:nvSpPr>
        <p:spPr>
          <a:xfrm>
            <a:off x="3745418" y="4353194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jg5493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6360A8-97E8-0E16-1557-EB20E61C6BDE}"/>
              </a:ext>
            </a:extLst>
          </p:cNvPr>
          <p:cNvSpPr txBox="1"/>
          <p:nvPr/>
        </p:nvSpPr>
        <p:spPr>
          <a:xfrm>
            <a:off x="1476283" y="445540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jg5495</a:t>
            </a:r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2B2F8F29-6605-8711-369C-12D7A5234D51}"/>
              </a:ext>
            </a:extLst>
          </p:cNvPr>
          <p:cNvSpPr/>
          <p:nvPr/>
        </p:nvSpPr>
        <p:spPr>
          <a:xfrm rot="10800000" flipH="1" flipV="1">
            <a:off x="1524614" y="400338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1D68C07-EFB1-8A71-587C-B6B21DFFAA3B}"/>
              </a:ext>
            </a:extLst>
          </p:cNvPr>
          <p:cNvCxnSpPr>
            <a:cxnSpLocks/>
          </p:cNvCxnSpPr>
          <p:nvPr/>
        </p:nvCxnSpPr>
        <p:spPr>
          <a:xfrm flipH="1">
            <a:off x="898200" y="6083043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DA4B5763-E605-35B6-4F94-F0AC408EF4FE}"/>
              </a:ext>
            </a:extLst>
          </p:cNvPr>
          <p:cNvSpPr/>
          <p:nvPr/>
        </p:nvSpPr>
        <p:spPr>
          <a:xfrm rot="10800000" flipV="1">
            <a:off x="2933188" y="589837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54FF44E3-7D39-72F9-4A00-B5C2673EB050}"/>
              </a:ext>
            </a:extLst>
          </p:cNvPr>
          <p:cNvSpPr/>
          <p:nvPr/>
        </p:nvSpPr>
        <p:spPr>
          <a:xfrm rot="10800000" flipV="1">
            <a:off x="3907483" y="589837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C9CD732-B29A-B109-A1F6-B431C16A480B}"/>
              </a:ext>
            </a:extLst>
          </p:cNvPr>
          <p:cNvSpPr txBox="1"/>
          <p:nvPr/>
        </p:nvSpPr>
        <p:spPr>
          <a:xfrm>
            <a:off x="2804042" y="5436714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g10011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05ECD9F-AE7A-4F38-49D0-82D22D39BC2D}"/>
              </a:ext>
            </a:extLst>
          </p:cNvPr>
          <p:cNvSpPr txBox="1"/>
          <p:nvPr/>
        </p:nvSpPr>
        <p:spPr>
          <a:xfrm>
            <a:off x="3782068" y="6271772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g10012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0429461-EFA5-D2E5-33E7-FD90184C97C8}"/>
              </a:ext>
            </a:extLst>
          </p:cNvPr>
          <p:cNvSpPr txBox="1"/>
          <p:nvPr/>
        </p:nvSpPr>
        <p:spPr>
          <a:xfrm>
            <a:off x="1512933" y="6373985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g10010</a:t>
            </a: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592A0A6A-60E3-EB22-0DCD-3D966343DCAA}"/>
              </a:ext>
            </a:extLst>
          </p:cNvPr>
          <p:cNvSpPr/>
          <p:nvPr/>
        </p:nvSpPr>
        <p:spPr>
          <a:xfrm rot="10800000" flipH="1" flipV="1">
            <a:off x="1561264" y="592196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39B9DF8-C83A-DBFE-B18E-2BD3A929D143}"/>
              </a:ext>
            </a:extLst>
          </p:cNvPr>
          <p:cNvSpPr txBox="1"/>
          <p:nvPr/>
        </p:nvSpPr>
        <p:spPr>
          <a:xfrm>
            <a:off x="150949" y="1762379"/>
            <a:ext cx="2760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seq00000327_1</a:t>
            </a: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D9A74598-FCFA-2433-CBC8-0BA87815A3BC}"/>
              </a:ext>
            </a:extLst>
          </p:cNvPr>
          <p:cNvCxnSpPr>
            <a:cxnSpLocks/>
          </p:cNvCxnSpPr>
          <p:nvPr/>
        </p:nvCxnSpPr>
        <p:spPr>
          <a:xfrm flipH="1">
            <a:off x="5977692" y="2218486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箭號: 向左 76">
            <a:extLst>
              <a:ext uri="{FF2B5EF4-FFF2-40B4-BE49-F238E27FC236}">
                <a16:creationId xmlns:a16="http://schemas.microsoft.com/office/drawing/2014/main" id="{19A049BD-214C-0AB9-95B8-45AB91D91CAB}"/>
              </a:ext>
            </a:extLst>
          </p:cNvPr>
          <p:cNvSpPr/>
          <p:nvPr/>
        </p:nvSpPr>
        <p:spPr>
          <a:xfrm rot="10800000" flipH="1" flipV="1">
            <a:off x="8012680" y="203382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箭號: 向左 81">
            <a:extLst>
              <a:ext uri="{FF2B5EF4-FFF2-40B4-BE49-F238E27FC236}">
                <a16:creationId xmlns:a16="http://schemas.microsoft.com/office/drawing/2014/main" id="{E4F5E93D-73AA-6F51-1CF7-78D8F1EE49DF}"/>
              </a:ext>
            </a:extLst>
          </p:cNvPr>
          <p:cNvSpPr/>
          <p:nvPr/>
        </p:nvSpPr>
        <p:spPr>
          <a:xfrm rot="10800000" flipV="1">
            <a:off x="8986975" y="203382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11CDE95-E0F0-C6F0-3034-9AF1F7A5302C}"/>
              </a:ext>
            </a:extLst>
          </p:cNvPr>
          <p:cNvSpPr txBox="1"/>
          <p:nvPr/>
        </p:nvSpPr>
        <p:spPr>
          <a:xfrm>
            <a:off x="7883534" y="1572157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G8289??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546809C5-FB1D-0A63-5693-3F2EFD461622}"/>
              </a:ext>
            </a:extLst>
          </p:cNvPr>
          <p:cNvSpPr txBox="1"/>
          <p:nvPr/>
        </p:nvSpPr>
        <p:spPr>
          <a:xfrm>
            <a:off x="8861560" y="2407215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g8290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5D6CB851-D356-E686-452D-37A928FB3916}"/>
              </a:ext>
            </a:extLst>
          </p:cNvPr>
          <p:cNvSpPr txBox="1"/>
          <p:nvPr/>
        </p:nvSpPr>
        <p:spPr>
          <a:xfrm>
            <a:off x="6592425" y="250942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g8988</a:t>
            </a:r>
          </a:p>
        </p:txBody>
      </p:sp>
      <p:sp>
        <p:nvSpPr>
          <p:cNvPr id="92" name="箭號: 向左 91">
            <a:extLst>
              <a:ext uri="{FF2B5EF4-FFF2-40B4-BE49-F238E27FC236}">
                <a16:creationId xmlns:a16="http://schemas.microsoft.com/office/drawing/2014/main" id="{3F85C078-4C32-C4BF-2CF3-FAF0F49A08F1}"/>
              </a:ext>
            </a:extLst>
          </p:cNvPr>
          <p:cNvSpPr/>
          <p:nvPr/>
        </p:nvSpPr>
        <p:spPr>
          <a:xfrm rot="10800000" flipV="1">
            <a:off x="6640756" y="205740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7E204825-88F9-3D34-DB6C-4F2B9CD84301}"/>
              </a:ext>
            </a:extLst>
          </p:cNvPr>
          <p:cNvCxnSpPr>
            <a:cxnSpLocks/>
          </p:cNvCxnSpPr>
          <p:nvPr/>
        </p:nvCxnSpPr>
        <p:spPr>
          <a:xfrm flipH="1">
            <a:off x="5956190" y="4230168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箭號: 向左 93">
            <a:extLst>
              <a:ext uri="{FF2B5EF4-FFF2-40B4-BE49-F238E27FC236}">
                <a16:creationId xmlns:a16="http://schemas.microsoft.com/office/drawing/2014/main" id="{001A13D4-1BFD-A118-2F03-70EDBC3CC96F}"/>
              </a:ext>
            </a:extLst>
          </p:cNvPr>
          <p:cNvSpPr/>
          <p:nvPr/>
        </p:nvSpPr>
        <p:spPr>
          <a:xfrm rot="10800000" flipH="1" flipV="1">
            <a:off x="7991178" y="404550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箭號: 向左 94">
            <a:extLst>
              <a:ext uri="{FF2B5EF4-FFF2-40B4-BE49-F238E27FC236}">
                <a16:creationId xmlns:a16="http://schemas.microsoft.com/office/drawing/2014/main" id="{110953FC-8CA8-4F13-175E-A640573B3564}"/>
              </a:ext>
            </a:extLst>
          </p:cNvPr>
          <p:cNvSpPr/>
          <p:nvPr/>
        </p:nvSpPr>
        <p:spPr>
          <a:xfrm rot="10800000" flipV="1">
            <a:off x="8965473" y="404550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1AA1746E-D21E-F2AC-590E-000997346BB8}"/>
              </a:ext>
            </a:extLst>
          </p:cNvPr>
          <p:cNvSpPr txBox="1"/>
          <p:nvPr/>
        </p:nvSpPr>
        <p:spPr>
          <a:xfrm>
            <a:off x="7862032" y="3583839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Jg9845??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ED46E9A8-176C-A81F-410A-362CEFD1119D}"/>
              </a:ext>
            </a:extLst>
          </p:cNvPr>
          <p:cNvSpPr txBox="1"/>
          <p:nvPr/>
        </p:nvSpPr>
        <p:spPr>
          <a:xfrm>
            <a:off x="8840058" y="441889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jg9846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C83C6FED-003B-6CC2-18DE-F557B4B0979D}"/>
              </a:ext>
            </a:extLst>
          </p:cNvPr>
          <p:cNvSpPr txBox="1"/>
          <p:nvPr/>
        </p:nvSpPr>
        <p:spPr>
          <a:xfrm>
            <a:off x="6570923" y="4521110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jg9844</a:t>
            </a:r>
          </a:p>
        </p:txBody>
      </p:sp>
      <p:sp>
        <p:nvSpPr>
          <p:cNvPr id="99" name="箭號: 向左 98">
            <a:extLst>
              <a:ext uri="{FF2B5EF4-FFF2-40B4-BE49-F238E27FC236}">
                <a16:creationId xmlns:a16="http://schemas.microsoft.com/office/drawing/2014/main" id="{EF334B3F-0EAB-AC7F-1A0C-1994D2359CA2}"/>
              </a:ext>
            </a:extLst>
          </p:cNvPr>
          <p:cNvSpPr/>
          <p:nvPr/>
        </p:nvSpPr>
        <p:spPr>
          <a:xfrm rot="10800000" flipV="1">
            <a:off x="6619254" y="40690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C5C4F06D-614D-ACFD-5A3F-0E1AD7FB341B}"/>
              </a:ext>
            </a:extLst>
          </p:cNvPr>
          <p:cNvCxnSpPr>
            <a:cxnSpLocks/>
          </p:cNvCxnSpPr>
          <p:nvPr/>
        </p:nvCxnSpPr>
        <p:spPr>
          <a:xfrm flipH="1">
            <a:off x="5848877" y="6048550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箭號: 向左 100">
            <a:extLst>
              <a:ext uri="{FF2B5EF4-FFF2-40B4-BE49-F238E27FC236}">
                <a16:creationId xmlns:a16="http://schemas.microsoft.com/office/drawing/2014/main" id="{E22E59F7-7136-C067-92C0-50E7259576B2}"/>
              </a:ext>
            </a:extLst>
          </p:cNvPr>
          <p:cNvSpPr/>
          <p:nvPr/>
        </p:nvSpPr>
        <p:spPr>
          <a:xfrm rot="10800000" flipH="1" flipV="1">
            <a:off x="7883865" y="586388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箭號: 向左 101">
            <a:extLst>
              <a:ext uri="{FF2B5EF4-FFF2-40B4-BE49-F238E27FC236}">
                <a16:creationId xmlns:a16="http://schemas.microsoft.com/office/drawing/2014/main" id="{F443E170-1E75-3637-9DAE-B60566302E83}"/>
              </a:ext>
            </a:extLst>
          </p:cNvPr>
          <p:cNvSpPr/>
          <p:nvPr/>
        </p:nvSpPr>
        <p:spPr>
          <a:xfrm rot="10800000" flipV="1">
            <a:off x="8858160" y="586388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D577630C-6D28-1D5A-134E-2A1183A4FB79}"/>
              </a:ext>
            </a:extLst>
          </p:cNvPr>
          <p:cNvSpPr txBox="1"/>
          <p:nvPr/>
        </p:nvSpPr>
        <p:spPr>
          <a:xfrm>
            <a:off x="7754719" y="5402221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G4273??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90E5256E-C7FC-E323-27AF-29D920B7ABF8}"/>
              </a:ext>
            </a:extLst>
          </p:cNvPr>
          <p:cNvSpPr txBox="1"/>
          <p:nvPr/>
        </p:nvSpPr>
        <p:spPr>
          <a:xfrm>
            <a:off x="8732745" y="6237279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g4272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BB0550E9-D538-2D41-1821-D5BD1BDB87B7}"/>
              </a:ext>
            </a:extLst>
          </p:cNvPr>
          <p:cNvSpPr txBox="1"/>
          <p:nvPr/>
        </p:nvSpPr>
        <p:spPr>
          <a:xfrm>
            <a:off x="6463610" y="6339492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g4274</a:t>
            </a:r>
          </a:p>
        </p:txBody>
      </p:sp>
      <p:sp>
        <p:nvSpPr>
          <p:cNvPr id="106" name="箭號: 向左 105">
            <a:extLst>
              <a:ext uri="{FF2B5EF4-FFF2-40B4-BE49-F238E27FC236}">
                <a16:creationId xmlns:a16="http://schemas.microsoft.com/office/drawing/2014/main" id="{8C7D920A-7421-76A1-C87C-432F0F918A62}"/>
              </a:ext>
            </a:extLst>
          </p:cNvPr>
          <p:cNvSpPr/>
          <p:nvPr/>
        </p:nvSpPr>
        <p:spPr>
          <a:xfrm rot="10800000" flipV="1">
            <a:off x="6511941" y="588747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5593BBC1-DA81-0F00-244E-8FEF9E527D28}"/>
              </a:ext>
            </a:extLst>
          </p:cNvPr>
          <p:cNvSpPr txBox="1"/>
          <p:nvPr/>
        </p:nvSpPr>
        <p:spPr>
          <a:xfrm>
            <a:off x="5299840" y="1657217"/>
            <a:ext cx="1696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ntLink_47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36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6403228-3495-C9C1-87D0-6CF13FE30335}"/>
              </a:ext>
            </a:extLst>
          </p:cNvPr>
          <p:cNvSpPr txBox="1"/>
          <p:nvPr/>
        </p:nvSpPr>
        <p:spPr>
          <a:xfrm>
            <a:off x="334295" y="151998"/>
            <a:ext cx="5278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Chymotrypsin-continue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DC99EF1-50CD-1BA9-E480-AD991E51A808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FBF0C5-859C-1964-D8B9-A7EC06DF285B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595EA4-5E59-02EB-CA88-4BBDF86B76E3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pic>
        <p:nvPicPr>
          <p:cNvPr id="7" name="圖片 6" descr="一張含有 文字, 螢幕擷取畫面, 行, 字型 的圖片&#10;&#10;AI 產生的內容可能不正確。">
            <a:extLst>
              <a:ext uri="{FF2B5EF4-FFF2-40B4-BE49-F238E27FC236}">
                <a16:creationId xmlns:a16="http://schemas.microsoft.com/office/drawing/2014/main" id="{DF424DEB-63B4-38D5-EFAB-4D298195D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09" y="170267"/>
            <a:ext cx="4099915" cy="2453853"/>
          </a:xfrm>
          <a:prstGeom prst="rect">
            <a:avLst/>
          </a:prstGeom>
        </p:spPr>
      </p:pic>
      <p:pic>
        <p:nvPicPr>
          <p:cNvPr id="9" name="圖片 8" descr="一張含有 文字, 螢幕擷取畫面, 行, 字型 的圖片&#10;&#10;AI 產生的內容可能不正確。">
            <a:extLst>
              <a:ext uri="{FF2B5EF4-FFF2-40B4-BE49-F238E27FC236}">
                <a16:creationId xmlns:a16="http://schemas.microsoft.com/office/drawing/2014/main" id="{99268B36-F1A0-D186-70C2-EF092B0AA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745" y="1047088"/>
            <a:ext cx="3055885" cy="2789162"/>
          </a:xfrm>
          <a:prstGeom prst="rect">
            <a:avLst/>
          </a:prstGeom>
        </p:spPr>
      </p:pic>
      <p:pic>
        <p:nvPicPr>
          <p:cNvPr id="11" name="圖片 10" descr="一張含有 文字, 螢幕擷取畫面, 行, 數字 的圖片&#10;&#10;AI 產生的內容可能不正確。">
            <a:extLst>
              <a:ext uri="{FF2B5EF4-FFF2-40B4-BE49-F238E27FC236}">
                <a16:creationId xmlns:a16="http://schemas.microsoft.com/office/drawing/2014/main" id="{68D13A45-5561-0832-FAF5-E74ABE997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26" y="4233880"/>
            <a:ext cx="7689246" cy="2606266"/>
          </a:xfrm>
          <a:prstGeom prst="rect">
            <a:avLst/>
          </a:prstGeom>
        </p:spPr>
      </p:pic>
      <p:pic>
        <p:nvPicPr>
          <p:cNvPr id="13" name="圖片 12" descr="一張含有 螢幕擷取畫面, 文字, 行, 字型 的圖片&#10;&#10;AI 產生的內容可能不正確。">
            <a:extLst>
              <a:ext uri="{FF2B5EF4-FFF2-40B4-BE49-F238E27FC236}">
                <a16:creationId xmlns:a16="http://schemas.microsoft.com/office/drawing/2014/main" id="{D68A3AE3-D7F9-B1E9-0396-8F423A57F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19" y="2195822"/>
            <a:ext cx="5352294" cy="20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CC9D1D6-BDCE-9DD6-5864-A1D947C6A1A3}"/>
              </a:ext>
            </a:extLst>
          </p:cNvPr>
          <p:cNvCxnSpPr>
            <a:cxnSpLocks/>
          </p:cNvCxnSpPr>
          <p:nvPr/>
        </p:nvCxnSpPr>
        <p:spPr>
          <a:xfrm>
            <a:off x="4011562" y="1861480"/>
            <a:ext cx="450317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C8CAE8-65CC-557C-EF7B-C78CF629AA2C}"/>
              </a:ext>
            </a:extLst>
          </p:cNvPr>
          <p:cNvSpPr txBox="1"/>
          <p:nvPr/>
        </p:nvSpPr>
        <p:spPr>
          <a:xfrm>
            <a:off x="1533838" y="1664894"/>
            <a:ext cx="1307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ntLink_71</a:t>
            </a:r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2B5D7ADC-EA3B-EB7C-BDEE-CF038CDC9CA6}"/>
              </a:ext>
            </a:extLst>
          </p:cNvPr>
          <p:cNvSpPr/>
          <p:nvPr/>
        </p:nvSpPr>
        <p:spPr>
          <a:xfrm rot="10800000">
            <a:off x="5489166" y="167681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9331D37C-6747-B8A7-9A79-9779A25DA5B7}"/>
              </a:ext>
            </a:extLst>
          </p:cNvPr>
          <p:cNvSpPr/>
          <p:nvPr/>
        </p:nvSpPr>
        <p:spPr>
          <a:xfrm>
            <a:off x="4648046" y="167681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3D663D93-6C0A-64D0-D399-CA4103A406F2}"/>
              </a:ext>
            </a:extLst>
          </p:cNvPr>
          <p:cNvSpPr/>
          <p:nvPr/>
        </p:nvSpPr>
        <p:spPr>
          <a:xfrm>
            <a:off x="6330286" y="167681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8FF95B-C69D-FFDA-333B-471113C84652}"/>
              </a:ext>
            </a:extLst>
          </p:cNvPr>
          <p:cNvSpPr txBox="1"/>
          <p:nvPr/>
        </p:nvSpPr>
        <p:spPr>
          <a:xfrm>
            <a:off x="4063028" y="2144990"/>
            <a:ext cx="15634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g16523:  DNA-binding protein SMUBP-2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2ECA7EF-5738-1DAA-050D-A9BED83D83B1}"/>
              </a:ext>
            </a:extLst>
          </p:cNvPr>
          <p:cNvSpPr txBox="1"/>
          <p:nvPr/>
        </p:nvSpPr>
        <p:spPr>
          <a:xfrm>
            <a:off x="6342736" y="2144990"/>
            <a:ext cx="32060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g16525: glutamine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amidotransferase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class 1 domain-containing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7556B-7B66-DBD3-93D7-09F943373F02}"/>
              </a:ext>
            </a:extLst>
          </p:cNvPr>
          <p:cNvSpPr txBox="1"/>
          <p:nvPr/>
        </p:nvSpPr>
        <p:spPr>
          <a:xfrm>
            <a:off x="656156" y="1139261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97CE863-75F9-5AA2-9AC4-3649A56C8F84}"/>
              </a:ext>
            </a:extLst>
          </p:cNvPr>
          <p:cNvCxnSpPr>
            <a:cxnSpLocks/>
          </p:cNvCxnSpPr>
          <p:nvPr/>
        </p:nvCxnSpPr>
        <p:spPr>
          <a:xfrm>
            <a:off x="4036143" y="4229841"/>
            <a:ext cx="450317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5F1B02-845D-BE0A-871A-75F8836B67A6}"/>
              </a:ext>
            </a:extLst>
          </p:cNvPr>
          <p:cNvSpPr txBox="1"/>
          <p:nvPr/>
        </p:nvSpPr>
        <p:spPr>
          <a:xfrm>
            <a:off x="1558419" y="4039389"/>
            <a:ext cx="19811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</a:t>
            </a:r>
            <a:r>
              <a:rPr lang="zh-TW" altLang="en-US" sz="2000" dirty="0"/>
              <a:t>_</a:t>
            </a:r>
            <a:r>
              <a:rPr lang="en-US" altLang="zh-TW" sz="2000" dirty="0"/>
              <a:t>1807</a:t>
            </a:r>
            <a:endParaRPr lang="zh-TW" altLang="en-US" sz="2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C02C8E3E-CEFA-80B3-E9CA-9D0BE79A02C4}"/>
              </a:ext>
            </a:extLst>
          </p:cNvPr>
          <p:cNvSpPr/>
          <p:nvPr/>
        </p:nvSpPr>
        <p:spPr>
          <a:xfrm rot="10800000">
            <a:off x="5489166" y="404517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FC98304A-7677-19E3-85EC-1C3FF659F878}"/>
              </a:ext>
            </a:extLst>
          </p:cNvPr>
          <p:cNvSpPr/>
          <p:nvPr/>
        </p:nvSpPr>
        <p:spPr>
          <a:xfrm>
            <a:off x="4648046" y="404517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AE142B69-05BB-ECF9-A5F4-5FDEC2394100}"/>
              </a:ext>
            </a:extLst>
          </p:cNvPr>
          <p:cNvSpPr/>
          <p:nvPr/>
        </p:nvSpPr>
        <p:spPr>
          <a:xfrm>
            <a:off x="6330286" y="404517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280DCB-986F-13B4-F3CF-3C2594336F3C}"/>
              </a:ext>
            </a:extLst>
          </p:cNvPr>
          <p:cNvSpPr txBox="1"/>
          <p:nvPr/>
        </p:nvSpPr>
        <p:spPr>
          <a:xfrm>
            <a:off x="4063028" y="4522730"/>
            <a:ext cx="14050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jg10721: DNA-binding protein SMUBP-2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8A120B-1CDF-C736-C0D6-DE5BF7386913}"/>
              </a:ext>
            </a:extLst>
          </p:cNvPr>
          <p:cNvSpPr txBox="1"/>
          <p:nvPr/>
        </p:nvSpPr>
        <p:spPr>
          <a:xfrm>
            <a:off x="6342736" y="4522730"/>
            <a:ext cx="31453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jg10723: glutamine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amidotransferase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class 1 domain-containing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EF5D357-FEF8-AA85-B163-078E72C723BF}"/>
              </a:ext>
            </a:extLst>
          </p:cNvPr>
          <p:cNvSpPr txBox="1"/>
          <p:nvPr/>
        </p:nvSpPr>
        <p:spPr>
          <a:xfrm>
            <a:off x="111382" y="3420857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2967C8A-193D-4A9B-9E44-9FD00D4963B3}"/>
              </a:ext>
            </a:extLst>
          </p:cNvPr>
          <p:cNvSpPr txBox="1"/>
          <p:nvPr/>
        </p:nvSpPr>
        <p:spPr>
          <a:xfrm>
            <a:off x="4761062" y="876865"/>
            <a:ext cx="43927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g16524: CHID 1 (</a:t>
            </a:r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</a:rPr>
              <a:t>chitinase domain-containing protein 1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91FA84-BB1D-8D67-EEBF-F3EAE68240FF}"/>
              </a:ext>
            </a:extLst>
          </p:cNvPr>
          <p:cNvSpPr txBox="1"/>
          <p:nvPr/>
        </p:nvSpPr>
        <p:spPr>
          <a:xfrm>
            <a:off x="4678202" y="3347964"/>
            <a:ext cx="440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jg10722: CHID 1 (</a:t>
            </a:r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</a:rPr>
              <a:t>chitinase domain-containing protein 1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4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18618-C9B2-FE3D-ADA7-F98ED7DE3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90F9549-713A-5BBE-9F86-F8249394A8A8}"/>
              </a:ext>
            </a:extLst>
          </p:cNvPr>
          <p:cNvSpPr txBox="1"/>
          <p:nvPr/>
        </p:nvSpPr>
        <p:spPr>
          <a:xfrm>
            <a:off x="334295" y="151998"/>
            <a:ext cx="6656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alanyl aminopeptidase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4447D27-A17E-D2E0-29AB-AFDF6AE48B58}"/>
              </a:ext>
            </a:extLst>
          </p:cNvPr>
          <p:cNvCxnSpPr>
            <a:cxnSpLocks/>
          </p:cNvCxnSpPr>
          <p:nvPr/>
        </p:nvCxnSpPr>
        <p:spPr>
          <a:xfrm>
            <a:off x="1027008" y="2268854"/>
            <a:ext cx="1071270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EC234962-56D4-988F-AD12-1CB7F7FCCB6E}"/>
              </a:ext>
            </a:extLst>
          </p:cNvPr>
          <p:cNvSpPr/>
          <p:nvPr/>
        </p:nvSpPr>
        <p:spPr>
          <a:xfrm rot="10800000">
            <a:off x="2553022" y="208418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D6F8A24B-5CF7-4332-6C33-1DE60A6B83BA}"/>
              </a:ext>
            </a:extLst>
          </p:cNvPr>
          <p:cNvSpPr/>
          <p:nvPr/>
        </p:nvSpPr>
        <p:spPr>
          <a:xfrm rot="10800000" flipH="1">
            <a:off x="3333285" y="208418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27B6CEC0-30C5-A382-4943-50FB006D6703}"/>
              </a:ext>
            </a:extLst>
          </p:cNvPr>
          <p:cNvSpPr/>
          <p:nvPr/>
        </p:nvSpPr>
        <p:spPr>
          <a:xfrm rot="10800000">
            <a:off x="1688929" y="208418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F4D5D62-573A-E9A3-744F-B4B9E67E16FE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EB68DA-9E85-46A8-91B7-246D299E19AC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08BE303-2931-FBF6-EAF8-96D8B22E270E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D6C33E4-8848-9DAB-8FEB-D3AFD4C128C4}"/>
              </a:ext>
            </a:extLst>
          </p:cNvPr>
          <p:cNvCxnSpPr>
            <a:cxnSpLocks/>
          </p:cNvCxnSpPr>
          <p:nvPr/>
        </p:nvCxnSpPr>
        <p:spPr>
          <a:xfrm>
            <a:off x="1105666" y="4123569"/>
            <a:ext cx="385962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CC116ACB-6020-141D-061B-C68DFC745874}"/>
              </a:ext>
            </a:extLst>
          </p:cNvPr>
          <p:cNvSpPr/>
          <p:nvPr/>
        </p:nvSpPr>
        <p:spPr>
          <a:xfrm rot="10800000">
            <a:off x="2631680" y="393890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3385F97C-4324-FD5A-74E6-593789CABBBC}"/>
              </a:ext>
            </a:extLst>
          </p:cNvPr>
          <p:cNvSpPr/>
          <p:nvPr/>
        </p:nvSpPr>
        <p:spPr>
          <a:xfrm rot="10800000" flipH="1">
            <a:off x="3411943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3F2244B1-164D-40F7-9AE2-49C92EFEACDB}"/>
              </a:ext>
            </a:extLst>
          </p:cNvPr>
          <p:cNvSpPr/>
          <p:nvPr/>
        </p:nvSpPr>
        <p:spPr>
          <a:xfrm rot="10800000">
            <a:off x="1767587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5753CF0-2F48-C25B-3325-9B6C006DA780}"/>
              </a:ext>
            </a:extLst>
          </p:cNvPr>
          <p:cNvCxnSpPr>
            <a:cxnSpLocks/>
          </p:cNvCxnSpPr>
          <p:nvPr/>
        </p:nvCxnSpPr>
        <p:spPr>
          <a:xfrm>
            <a:off x="1105666" y="6034684"/>
            <a:ext cx="385962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265767F9-A8A0-110D-D9DE-FC393C0D03B6}"/>
              </a:ext>
            </a:extLst>
          </p:cNvPr>
          <p:cNvSpPr/>
          <p:nvPr/>
        </p:nvSpPr>
        <p:spPr>
          <a:xfrm rot="10800000">
            <a:off x="2631680" y="585001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55002B99-E2B1-BAE4-5138-52DCE652A5E4}"/>
              </a:ext>
            </a:extLst>
          </p:cNvPr>
          <p:cNvSpPr/>
          <p:nvPr/>
        </p:nvSpPr>
        <p:spPr>
          <a:xfrm rot="10800000" flipH="1">
            <a:off x="3411943" y="585001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6634F5E3-7CC9-A445-8E95-60418BC9C282}"/>
              </a:ext>
            </a:extLst>
          </p:cNvPr>
          <p:cNvSpPr/>
          <p:nvPr/>
        </p:nvSpPr>
        <p:spPr>
          <a:xfrm rot="10800000">
            <a:off x="1767587" y="585001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F6C2AD-57C6-C8AF-3059-3F0AA7C474DA}"/>
              </a:ext>
            </a:extLst>
          </p:cNvPr>
          <p:cNvSpPr txBox="1"/>
          <p:nvPr/>
        </p:nvSpPr>
        <p:spPr>
          <a:xfrm>
            <a:off x="150949" y="1762379"/>
            <a:ext cx="114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ntLink_60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65C7169-4A02-0222-AC70-BDC644026C19}"/>
              </a:ext>
            </a:extLst>
          </p:cNvPr>
          <p:cNvSpPr txBox="1"/>
          <p:nvPr/>
        </p:nvSpPr>
        <p:spPr>
          <a:xfrm>
            <a:off x="2195448" y="1640954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G11134: </a:t>
            </a:r>
            <a:r>
              <a:rPr lang="en-US" altLang="zh-TW" sz="1800" dirty="0" err="1">
                <a:solidFill>
                  <a:schemeClr val="accent1">
                    <a:lumMod val="75000"/>
                  </a:schemeClr>
                </a:solidFill>
              </a:rPr>
              <a:t>anapep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 a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BF7BFF-8227-C61D-A85A-ED0A4D679F0A}"/>
              </a:ext>
            </a:extLst>
          </p:cNvPr>
          <p:cNvSpPr txBox="1"/>
          <p:nvPr/>
        </p:nvSpPr>
        <p:spPr>
          <a:xfrm>
            <a:off x="432620" y="2532107"/>
            <a:ext cx="2610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G11133: uncharacterized protein LOC116400236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D0AB194-A3D7-A0EC-B89A-EE5910AD34A7}"/>
              </a:ext>
            </a:extLst>
          </p:cNvPr>
          <p:cNvSpPr txBox="1"/>
          <p:nvPr/>
        </p:nvSpPr>
        <p:spPr>
          <a:xfrm>
            <a:off x="2863490" y="2590662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G11135: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arpin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3CB7C3D-0752-B960-26E6-4EA81611C493}"/>
              </a:ext>
            </a:extLst>
          </p:cNvPr>
          <p:cNvSpPr txBox="1"/>
          <p:nvPr/>
        </p:nvSpPr>
        <p:spPr>
          <a:xfrm>
            <a:off x="2392094" y="3529882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jg11917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80A9C30-FD10-39F1-A3B0-C10060D1BA6D}"/>
              </a:ext>
            </a:extLst>
          </p:cNvPr>
          <p:cNvSpPr txBox="1"/>
          <p:nvPr/>
        </p:nvSpPr>
        <p:spPr>
          <a:xfrm>
            <a:off x="3149843" y="4354900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Jg11916: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arpin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2396484-1760-2C22-9CE4-78E1D94B2539}"/>
              </a:ext>
            </a:extLst>
          </p:cNvPr>
          <p:cNvSpPr txBox="1"/>
          <p:nvPr/>
        </p:nvSpPr>
        <p:spPr>
          <a:xfrm>
            <a:off x="95100" y="4299639"/>
            <a:ext cx="2948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Jg11918: uncharacterized protein LOC116400236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D5076EB-B29A-9FE6-53A4-36EEF9E8A21B}"/>
              </a:ext>
            </a:extLst>
          </p:cNvPr>
          <p:cNvSpPr txBox="1"/>
          <p:nvPr/>
        </p:nvSpPr>
        <p:spPr>
          <a:xfrm>
            <a:off x="2421127" y="5342748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g19645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B8C35A9-68A6-5B15-1D8F-4B930EAE52D1}"/>
              </a:ext>
            </a:extLst>
          </p:cNvPr>
          <p:cNvSpPr txBox="1"/>
          <p:nvPr/>
        </p:nvSpPr>
        <p:spPr>
          <a:xfrm>
            <a:off x="83959" y="6277705"/>
            <a:ext cx="3020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G19646: uncharacterized protein LOC116400236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337A3E0-3BF2-B295-8C18-1C01FA4714F2}"/>
              </a:ext>
            </a:extLst>
          </p:cNvPr>
          <p:cNvSpPr txBox="1"/>
          <p:nvPr/>
        </p:nvSpPr>
        <p:spPr>
          <a:xfrm>
            <a:off x="3115691" y="6327929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G19644: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arpin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箭號: 向左 30">
            <a:extLst>
              <a:ext uri="{FF2B5EF4-FFF2-40B4-BE49-F238E27FC236}">
                <a16:creationId xmlns:a16="http://schemas.microsoft.com/office/drawing/2014/main" id="{282A3864-FE3F-2099-71A7-423BC574294D}"/>
              </a:ext>
            </a:extLst>
          </p:cNvPr>
          <p:cNvSpPr/>
          <p:nvPr/>
        </p:nvSpPr>
        <p:spPr>
          <a:xfrm rot="10800000" flipH="1">
            <a:off x="4181369" y="208418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箭號: 向左 31">
            <a:extLst>
              <a:ext uri="{FF2B5EF4-FFF2-40B4-BE49-F238E27FC236}">
                <a16:creationId xmlns:a16="http://schemas.microsoft.com/office/drawing/2014/main" id="{07742F24-B2CD-6C01-D6C9-AE99FA7CB88A}"/>
              </a:ext>
            </a:extLst>
          </p:cNvPr>
          <p:cNvSpPr/>
          <p:nvPr/>
        </p:nvSpPr>
        <p:spPr>
          <a:xfrm rot="10800000" flipH="1">
            <a:off x="4142957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5FAA7FEA-5C3D-32AD-98E6-B6DF668E2193}"/>
              </a:ext>
            </a:extLst>
          </p:cNvPr>
          <p:cNvSpPr/>
          <p:nvPr/>
        </p:nvSpPr>
        <p:spPr>
          <a:xfrm rot="10800000" flipH="1">
            <a:off x="4260027" y="585752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4F23ED4-3F62-B460-3D9C-BBD268567F67}"/>
              </a:ext>
            </a:extLst>
          </p:cNvPr>
          <p:cNvSpPr txBox="1"/>
          <p:nvPr/>
        </p:nvSpPr>
        <p:spPr>
          <a:xfrm>
            <a:off x="4399472" y="2610923"/>
            <a:ext cx="1696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G11136: protein FAM169B</a:t>
            </a:r>
          </a:p>
        </p:txBody>
      </p: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7F18C210-B664-879A-43EA-732115BF633F}"/>
              </a:ext>
            </a:extLst>
          </p:cNvPr>
          <p:cNvSpPr/>
          <p:nvPr/>
        </p:nvSpPr>
        <p:spPr>
          <a:xfrm rot="10800000" flipH="1" flipV="1">
            <a:off x="8188696" y="20841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D17351F0-46B1-06CC-5D18-AFBEBDE86683}"/>
              </a:ext>
            </a:extLst>
          </p:cNvPr>
          <p:cNvSpPr/>
          <p:nvPr/>
        </p:nvSpPr>
        <p:spPr>
          <a:xfrm rot="10800000" flipV="1">
            <a:off x="10641803" y="2084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A3C5485-429D-73DC-B177-CD1FCE3E3B0B}"/>
              </a:ext>
            </a:extLst>
          </p:cNvPr>
          <p:cNvSpPr txBox="1"/>
          <p:nvPr/>
        </p:nvSpPr>
        <p:spPr>
          <a:xfrm>
            <a:off x="8059550" y="1603061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g11206: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A2773D0-9506-D48C-C2B6-7000CE4A33ED}"/>
              </a:ext>
            </a:extLst>
          </p:cNvPr>
          <p:cNvSpPr txBox="1"/>
          <p:nvPr/>
        </p:nvSpPr>
        <p:spPr>
          <a:xfrm>
            <a:off x="9628670" y="2530225"/>
            <a:ext cx="2204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G11208: dynein assembly factor 4, axonemal</a:t>
            </a:r>
          </a:p>
        </p:txBody>
      </p:sp>
      <p:sp>
        <p:nvSpPr>
          <p:cNvPr id="43" name="箭號: 向左 42">
            <a:extLst>
              <a:ext uri="{FF2B5EF4-FFF2-40B4-BE49-F238E27FC236}">
                <a16:creationId xmlns:a16="http://schemas.microsoft.com/office/drawing/2014/main" id="{0F178299-F6EA-88EA-72EA-9068208FBC87}"/>
              </a:ext>
            </a:extLst>
          </p:cNvPr>
          <p:cNvSpPr/>
          <p:nvPr/>
        </p:nvSpPr>
        <p:spPr>
          <a:xfrm rot="10800000" flipV="1">
            <a:off x="7131405" y="209402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5C6B8ABE-D358-7793-896B-51CD741BCECA}"/>
              </a:ext>
            </a:extLst>
          </p:cNvPr>
          <p:cNvSpPr/>
          <p:nvPr/>
        </p:nvSpPr>
        <p:spPr>
          <a:xfrm rot="10800000" flipH="1" flipV="1">
            <a:off x="9284703" y="20841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2661A35-D5D4-08EF-9D14-DB5CC7B2EB7E}"/>
              </a:ext>
            </a:extLst>
          </p:cNvPr>
          <p:cNvSpPr txBox="1"/>
          <p:nvPr/>
        </p:nvSpPr>
        <p:spPr>
          <a:xfrm>
            <a:off x="9064699" y="1301832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G11207: b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23FE86E-0319-B141-FA6A-C0004E168036}"/>
              </a:ext>
            </a:extLst>
          </p:cNvPr>
          <p:cNvSpPr txBox="1"/>
          <p:nvPr/>
        </p:nvSpPr>
        <p:spPr>
          <a:xfrm>
            <a:off x="6505114" y="2579244"/>
            <a:ext cx="2534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G11205: synaptic vesicle glycoprotein 2B-like</a:t>
            </a: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A25B0715-3F6F-D538-9FA0-F68EEEF8CFAD}"/>
              </a:ext>
            </a:extLst>
          </p:cNvPr>
          <p:cNvCxnSpPr>
            <a:cxnSpLocks/>
          </p:cNvCxnSpPr>
          <p:nvPr/>
        </p:nvCxnSpPr>
        <p:spPr>
          <a:xfrm flipH="1">
            <a:off x="6125761" y="4123569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箭號: 向左 49">
            <a:extLst>
              <a:ext uri="{FF2B5EF4-FFF2-40B4-BE49-F238E27FC236}">
                <a16:creationId xmlns:a16="http://schemas.microsoft.com/office/drawing/2014/main" id="{45E9EB16-F2C9-CD83-8261-5BE74EE423EE}"/>
              </a:ext>
            </a:extLst>
          </p:cNvPr>
          <p:cNvSpPr/>
          <p:nvPr/>
        </p:nvSpPr>
        <p:spPr>
          <a:xfrm rot="10800000" flipH="1" flipV="1">
            <a:off x="8160749" y="393890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A32A837C-F460-EC78-DD0B-259D6F736FC8}"/>
              </a:ext>
            </a:extLst>
          </p:cNvPr>
          <p:cNvSpPr/>
          <p:nvPr/>
        </p:nvSpPr>
        <p:spPr>
          <a:xfrm rot="10800000" flipV="1">
            <a:off x="10613856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9132E61D-CF9F-48D7-C3AB-35A894D53344}"/>
              </a:ext>
            </a:extLst>
          </p:cNvPr>
          <p:cNvSpPr/>
          <p:nvPr/>
        </p:nvSpPr>
        <p:spPr>
          <a:xfrm rot="10800000" flipV="1">
            <a:off x="6788825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FFD42F2E-492D-262A-79EE-6BC6D2576F7A}"/>
              </a:ext>
            </a:extLst>
          </p:cNvPr>
          <p:cNvSpPr/>
          <p:nvPr/>
        </p:nvSpPr>
        <p:spPr>
          <a:xfrm rot="10800000" flipH="1" flipV="1">
            <a:off x="9256756" y="393890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B7E9F6A-3006-7CFF-B46A-9367A8A394A2}"/>
              </a:ext>
            </a:extLst>
          </p:cNvPr>
          <p:cNvSpPr txBox="1"/>
          <p:nvPr/>
        </p:nvSpPr>
        <p:spPr>
          <a:xfrm>
            <a:off x="7962687" y="3402104"/>
            <a:ext cx="111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jg22992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2B1C291-DED6-9F9E-C2D1-A9A998BA9F0F}"/>
              </a:ext>
            </a:extLst>
          </p:cNvPr>
          <p:cNvSpPr txBox="1"/>
          <p:nvPr/>
        </p:nvSpPr>
        <p:spPr>
          <a:xfrm>
            <a:off x="9161562" y="3176719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jg22991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096CF6F-CFF8-07F4-E5E6-C7850256D89F}"/>
              </a:ext>
            </a:extLst>
          </p:cNvPr>
          <p:cNvSpPr txBox="1"/>
          <p:nvPr/>
        </p:nvSpPr>
        <p:spPr>
          <a:xfrm>
            <a:off x="9930579" y="4367787"/>
            <a:ext cx="22614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Jg22990: dynein assembly factor 4, axonemal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41B30EE-8121-5774-24E4-D063DD2FEC60}"/>
              </a:ext>
            </a:extLst>
          </p:cNvPr>
          <p:cNvSpPr txBox="1"/>
          <p:nvPr/>
        </p:nvSpPr>
        <p:spPr>
          <a:xfrm>
            <a:off x="6432978" y="4429469"/>
            <a:ext cx="2307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Jg22993: synaptic vesicle glycoprotein 2B-like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A8971D3-8C19-14B4-3A95-5635D865CF38}"/>
              </a:ext>
            </a:extLst>
          </p:cNvPr>
          <p:cNvCxnSpPr>
            <a:cxnSpLocks/>
          </p:cNvCxnSpPr>
          <p:nvPr/>
        </p:nvCxnSpPr>
        <p:spPr>
          <a:xfrm flipH="1">
            <a:off x="6041802" y="5843782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80ACEB87-2B4F-0C01-2552-0E7B8282BD6A}"/>
              </a:ext>
            </a:extLst>
          </p:cNvPr>
          <p:cNvSpPr/>
          <p:nvPr/>
        </p:nvSpPr>
        <p:spPr>
          <a:xfrm rot="10800000" flipH="1" flipV="1">
            <a:off x="8076790" y="565911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左 60">
            <a:extLst>
              <a:ext uri="{FF2B5EF4-FFF2-40B4-BE49-F238E27FC236}">
                <a16:creationId xmlns:a16="http://schemas.microsoft.com/office/drawing/2014/main" id="{1744C88C-1DC3-A2FA-96AD-092AB9D1978E}"/>
              </a:ext>
            </a:extLst>
          </p:cNvPr>
          <p:cNvSpPr/>
          <p:nvPr/>
        </p:nvSpPr>
        <p:spPr>
          <a:xfrm rot="10800000" flipV="1">
            <a:off x="10529897" y="56765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箭號: 向左 61">
            <a:extLst>
              <a:ext uri="{FF2B5EF4-FFF2-40B4-BE49-F238E27FC236}">
                <a16:creationId xmlns:a16="http://schemas.microsoft.com/office/drawing/2014/main" id="{E54CA9CD-2480-6E21-9CAE-587CDEDAC883}"/>
              </a:ext>
            </a:extLst>
          </p:cNvPr>
          <p:cNvSpPr/>
          <p:nvPr/>
        </p:nvSpPr>
        <p:spPr>
          <a:xfrm rot="10800000" flipV="1">
            <a:off x="6704866" y="568270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箭號: 向左 62">
            <a:extLst>
              <a:ext uri="{FF2B5EF4-FFF2-40B4-BE49-F238E27FC236}">
                <a16:creationId xmlns:a16="http://schemas.microsoft.com/office/drawing/2014/main" id="{2C43BCCF-D4AF-38A5-6290-434174E99124}"/>
              </a:ext>
            </a:extLst>
          </p:cNvPr>
          <p:cNvSpPr/>
          <p:nvPr/>
        </p:nvSpPr>
        <p:spPr>
          <a:xfrm rot="10800000" flipH="1" flipV="1">
            <a:off x="9172797" y="56765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8591775-6EC4-BDCC-A476-46E6AF8C3448}"/>
              </a:ext>
            </a:extLst>
          </p:cNvPr>
          <p:cNvSpPr txBox="1"/>
          <p:nvPr/>
        </p:nvSpPr>
        <p:spPr>
          <a:xfrm>
            <a:off x="7878728" y="5121608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g2854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DB53994-8FF3-E1B6-9E2F-B39F317FF431}"/>
              </a:ext>
            </a:extLst>
          </p:cNvPr>
          <p:cNvSpPr txBox="1"/>
          <p:nvPr/>
        </p:nvSpPr>
        <p:spPr>
          <a:xfrm>
            <a:off x="9077603" y="4896223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g2855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6077DD3-0AC8-1A32-F24E-EE0A8BA08BC1}"/>
              </a:ext>
            </a:extLst>
          </p:cNvPr>
          <p:cNvSpPr txBox="1"/>
          <p:nvPr/>
        </p:nvSpPr>
        <p:spPr>
          <a:xfrm>
            <a:off x="9930580" y="6087291"/>
            <a:ext cx="2177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G2856: dynein assembly factor 4, axonemal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3CEED47-B318-8FA0-ABB4-70757DE46083}"/>
              </a:ext>
            </a:extLst>
          </p:cNvPr>
          <p:cNvSpPr txBox="1"/>
          <p:nvPr/>
        </p:nvSpPr>
        <p:spPr>
          <a:xfrm>
            <a:off x="6349019" y="6148973"/>
            <a:ext cx="2177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G2853: synaptic vesicle glycoprotein 2B-like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25DB2F0-53AA-F826-7CC2-A8BB3C462655}"/>
              </a:ext>
            </a:extLst>
          </p:cNvPr>
          <p:cNvSpPr txBox="1"/>
          <p:nvPr/>
        </p:nvSpPr>
        <p:spPr>
          <a:xfrm>
            <a:off x="4117204" y="4693488"/>
            <a:ext cx="1696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Jg11915: protein FAM169B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2CC99EC-4860-3546-EF35-D263BA4F7AC6}"/>
              </a:ext>
            </a:extLst>
          </p:cNvPr>
          <p:cNvSpPr txBox="1"/>
          <p:nvPr/>
        </p:nvSpPr>
        <p:spPr>
          <a:xfrm>
            <a:off x="4462100" y="6396330"/>
            <a:ext cx="2043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G19643: protein FAM169B</a:t>
            </a:r>
          </a:p>
        </p:txBody>
      </p:sp>
    </p:spTree>
    <p:extLst>
      <p:ext uri="{BB962C8B-B14F-4D97-AF65-F5344CB8AC3E}">
        <p14:creationId xmlns:p14="http://schemas.microsoft.com/office/powerpoint/2010/main" val="145751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CE90131-9DAD-91A2-E7D8-2969AFECA283}"/>
              </a:ext>
            </a:extLst>
          </p:cNvPr>
          <p:cNvSpPr txBox="1"/>
          <p:nvPr/>
        </p:nvSpPr>
        <p:spPr>
          <a:xfrm>
            <a:off x="334295" y="151998"/>
            <a:ext cx="6656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alanyl aminopeptidase-continue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2A0D82B-6F3D-4E84-F719-56031A153919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089B7B-CA77-FBFA-FA69-3409FBBBFA61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293954-8B0C-F690-55B3-1F000420F529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AED0C3-FA2B-05F5-011D-EF85EE72642F}"/>
              </a:ext>
            </a:extLst>
          </p:cNvPr>
          <p:cNvSpPr txBox="1"/>
          <p:nvPr/>
        </p:nvSpPr>
        <p:spPr>
          <a:xfrm>
            <a:off x="150949" y="1762379"/>
            <a:ext cx="114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ntLink_8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95C5CE9-12D8-64EC-39FA-17F7C5942E7E}"/>
              </a:ext>
            </a:extLst>
          </p:cNvPr>
          <p:cNvCxnSpPr>
            <a:cxnSpLocks/>
          </p:cNvCxnSpPr>
          <p:nvPr/>
        </p:nvCxnSpPr>
        <p:spPr>
          <a:xfrm flipH="1">
            <a:off x="1709527" y="2349903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0014B65D-C2E1-83D4-2AD0-5BBE4CE8C294}"/>
              </a:ext>
            </a:extLst>
          </p:cNvPr>
          <p:cNvSpPr/>
          <p:nvPr/>
        </p:nvSpPr>
        <p:spPr>
          <a:xfrm rot="10800000" flipV="1">
            <a:off x="3744515" y="216523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E9C73168-8ACB-88F2-5A2A-82D5729C52ED}"/>
              </a:ext>
            </a:extLst>
          </p:cNvPr>
          <p:cNvSpPr/>
          <p:nvPr/>
        </p:nvSpPr>
        <p:spPr>
          <a:xfrm rot="10800000" flipH="1" flipV="1">
            <a:off x="6197622" y="218270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EF7A37-753D-760F-31F9-596441473AF3}"/>
              </a:ext>
            </a:extLst>
          </p:cNvPr>
          <p:cNvSpPr txBox="1"/>
          <p:nvPr/>
        </p:nvSpPr>
        <p:spPr>
          <a:xfrm>
            <a:off x="3615369" y="1703574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G18432: N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0D2376B-EB33-E9D4-7B59-CF349A509A74}"/>
              </a:ext>
            </a:extLst>
          </p:cNvPr>
          <p:cNvSpPr txBox="1"/>
          <p:nvPr/>
        </p:nvSpPr>
        <p:spPr>
          <a:xfrm>
            <a:off x="5888164" y="2679287"/>
            <a:ext cx="5615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G18434: mesoderm posterior protein 1-like // mesogenin-1-like</a:t>
            </a:r>
          </a:p>
        </p:txBody>
      </p: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B36A7233-34D8-E28F-A880-4DC75F3B10DC}"/>
              </a:ext>
            </a:extLst>
          </p:cNvPr>
          <p:cNvSpPr/>
          <p:nvPr/>
        </p:nvSpPr>
        <p:spPr>
          <a:xfrm rot="10800000" flipV="1">
            <a:off x="2372591" y="21888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537634B7-7D13-9988-8796-328D09078E67}"/>
              </a:ext>
            </a:extLst>
          </p:cNvPr>
          <p:cNvSpPr/>
          <p:nvPr/>
        </p:nvSpPr>
        <p:spPr>
          <a:xfrm rot="10800000" flipV="1">
            <a:off x="4840522" y="218270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745D3F-8828-D778-BE1E-94C85117FDCB}"/>
              </a:ext>
            </a:extLst>
          </p:cNvPr>
          <p:cNvSpPr txBox="1"/>
          <p:nvPr/>
        </p:nvSpPr>
        <p:spPr>
          <a:xfrm>
            <a:off x="4620518" y="1270615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G18433: Ey-like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D8470C-579B-D359-32B1-CCE4EEEDF0C7}"/>
              </a:ext>
            </a:extLst>
          </p:cNvPr>
          <p:cNvSpPr txBox="1"/>
          <p:nvPr/>
        </p:nvSpPr>
        <p:spPr>
          <a:xfrm>
            <a:off x="1919198" y="2611641"/>
            <a:ext cx="2480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G18431: AP-3 complex subunit sigma-2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5807C75-4E02-076F-04A8-195124B6F7E8}"/>
              </a:ext>
            </a:extLst>
          </p:cNvPr>
          <p:cNvCxnSpPr>
            <a:cxnSpLocks/>
          </p:cNvCxnSpPr>
          <p:nvPr/>
        </p:nvCxnSpPr>
        <p:spPr>
          <a:xfrm flipH="1">
            <a:off x="1709526" y="4149763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23F52DDE-3687-5AD1-F013-03310126C69A}"/>
              </a:ext>
            </a:extLst>
          </p:cNvPr>
          <p:cNvSpPr/>
          <p:nvPr/>
        </p:nvSpPr>
        <p:spPr>
          <a:xfrm rot="10800000" flipV="1">
            <a:off x="3744514" y="396509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B2B60438-1C31-E0C9-C706-B71A85D73F46}"/>
              </a:ext>
            </a:extLst>
          </p:cNvPr>
          <p:cNvSpPr/>
          <p:nvPr/>
        </p:nvSpPr>
        <p:spPr>
          <a:xfrm rot="10800000" flipH="1" flipV="1">
            <a:off x="6197621" y="398256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78668B09-3ADD-A70C-1911-3A64FF78960C}"/>
              </a:ext>
            </a:extLst>
          </p:cNvPr>
          <p:cNvSpPr/>
          <p:nvPr/>
        </p:nvSpPr>
        <p:spPr>
          <a:xfrm rot="10800000" flipV="1">
            <a:off x="2372590" y="398868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FEA03392-965D-C534-704B-A966469E8644}"/>
              </a:ext>
            </a:extLst>
          </p:cNvPr>
          <p:cNvSpPr/>
          <p:nvPr/>
        </p:nvSpPr>
        <p:spPr>
          <a:xfrm rot="10800000" flipV="1">
            <a:off x="4840521" y="398256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3B05D5D-AB7E-5976-739B-55BB2158349D}"/>
              </a:ext>
            </a:extLst>
          </p:cNvPr>
          <p:cNvSpPr txBox="1"/>
          <p:nvPr/>
        </p:nvSpPr>
        <p:spPr>
          <a:xfrm>
            <a:off x="3615369" y="3600621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jg25412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8AD9239-F115-DB12-3F30-4AC9E827F10E}"/>
              </a:ext>
            </a:extLst>
          </p:cNvPr>
          <p:cNvSpPr txBox="1"/>
          <p:nvPr/>
        </p:nvSpPr>
        <p:spPr>
          <a:xfrm>
            <a:off x="4545431" y="3300123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Jg25411 &amp; Jg25410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71BC66E-EB4E-1B42-204A-235A84D49531}"/>
              </a:ext>
            </a:extLst>
          </p:cNvPr>
          <p:cNvSpPr txBox="1"/>
          <p:nvPr/>
        </p:nvSpPr>
        <p:spPr>
          <a:xfrm>
            <a:off x="6197620" y="4425792"/>
            <a:ext cx="4027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Jg25409: mesogenin-1-like// mesoderm posterior protein 1-like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9B264F9-6555-8808-7BDF-4E612A6CEB83}"/>
              </a:ext>
            </a:extLst>
          </p:cNvPr>
          <p:cNvSpPr txBox="1"/>
          <p:nvPr/>
        </p:nvSpPr>
        <p:spPr>
          <a:xfrm>
            <a:off x="1441952" y="4348727"/>
            <a:ext cx="22040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Jg25413: AP-3 complex subunit sigma-2</a:t>
            </a: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4C2E982-68D3-0C52-5440-407B90840D43}"/>
              </a:ext>
            </a:extLst>
          </p:cNvPr>
          <p:cNvCxnSpPr>
            <a:cxnSpLocks/>
          </p:cNvCxnSpPr>
          <p:nvPr/>
        </p:nvCxnSpPr>
        <p:spPr>
          <a:xfrm flipH="1">
            <a:off x="1723085" y="5724003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51B659DF-7261-68BD-41E5-4E74C8D3A84A}"/>
              </a:ext>
            </a:extLst>
          </p:cNvPr>
          <p:cNvSpPr/>
          <p:nvPr/>
        </p:nvSpPr>
        <p:spPr>
          <a:xfrm rot="10800000" flipV="1">
            <a:off x="3758073" y="553933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左 26">
            <a:extLst>
              <a:ext uri="{FF2B5EF4-FFF2-40B4-BE49-F238E27FC236}">
                <a16:creationId xmlns:a16="http://schemas.microsoft.com/office/drawing/2014/main" id="{0F39D724-7A36-CAA9-9D1F-293BD05CB324}"/>
              </a:ext>
            </a:extLst>
          </p:cNvPr>
          <p:cNvSpPr/>
          <p:nvPr/>
        </p:nvSpPr>
        <p:spPr>
          <a:xfrm rot="10800000" flipH="1" flipV="1">
            <a:off x="6211180" y="555680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2A346631-8FE1-6CDB-2D0F-F516647484EC}"/>
              </a:ext>
            </a:extLst>
          </p:cNvPr>
          <p:cNvSpPr/>
          <p:nvPr/>
        </p:nvSpPr>
        <p:spPr>
          <a:xfrm rot="10800000" flipV="1">
            <a:off x="2386149" y="55629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1B80B3D9-EEF8-8868-64F6-96947B9CD051}"/>
              </a:ext>
            </a:extLst>
          </p:cNvPr>
          <p:cNvSpPr/>
          <p:nvPr/>
        </p:nvSpPr>
        <p:spPr>
          <a:xfrm rot="10800000" flipV="1">
            <a:off x="4854080" y="555680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3802F88-D85B-4DA0-8A96-C97751312F01}"/>
              </a:ext>
            </a:extLst>
          </p:cNvPr>
          <p:cNvSpPr txBox="1"/>
          <p:nvPr/>
        </p:nvSpPr>
        <p:spPr>
          <a:xfrm>
            <a:off x="1963363" y="5922967"/>
            <a:ext cx="2560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G19386:</a:t>
            </a:r>
            <a:r>
              <a:rPr lang="zh-TW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AP-3 complex subunit sigma-2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4C513C5-197D-B709-74C8-DBC219AF2692}"/>
              </a:ext>
            </a:extLst>
          </p:cNvPr>
          <p:cNvSpPr txBox="1"/>
          <p:nvPr/>
        </p:nvSpPr>
        <p:spPr>
          <a:xfrm>
            <a:off x="3360770" y="5189598"/>
            <a:ext cx="15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g19387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53E388-A266-AAEE-B753-49AC41379ED4}"/>
              </a:ext>
            </a:extLst>
          </p:cNvPr>
          <p:cNvSpPr txBox="1"/>
          <p:nvPr/>
        </p:nvSpPr>
        <p:spPr>
          <a:xfrm>
            <a:off x="4806825" y="4972731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g19388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C8629D3-8808-017A-2F44-8B4E3BDEB764}"/>
              </a:ext>
            </a:extLst>
          </p:cNvPr>
          <p:cNvSpPr txBox="1"/>
          <p:nvPr/>
        </p:nvSpPr>
        <p:spPr>
          <a:xfrm>
            <a:off x="6142648" y="5908668"/>
            <a:ext cx="36632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G19389: mesogenin-1-like// mesoderm posterior protein 1-like</a:t>
            </a:r>
          </a:p>
        </p:txBody>
      </p:sp>
    </p:spTree>
    <p:extLst>
      <p:ext uri="{BB962C8B-B14F-4D97-AF65-F5344CB8AC3E}">
        <p14:creationId xmlns:p14="http://schemas.microsoft.com/office/powerpoint/2010/main" val="210301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17C1884-CFB4-54EE-C1BB-E3B063B18556}"/>
              </a:ext>
            </a:extLst>
          </p:cNvPr>
          <p:cNvCxnSpPr>
            <a:cxnSpLocks/>
          </p:cNvCxnSpPr>
          <p:nvPr/>
        </p:nvCxnSpPr>
        <p:spPr>
          <a:xfrm>
            <a:off x="1838628" y="2045594"/>
            <a:ext cx="4076627" cy="652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3E1C7F-4F4B-A629-88CA-661F821DB5A9}"/>
              </a:ext>
            </a:extLst>
          </p:cNvPr>
          <p:cNvSpPr txBox="1"/>
          <p:nvPr/>
        </p:nvSpPr>
        <p:spPr>
          <a:xfrm>
            <a:off x="177202" y="1857120"/>
            <a:ext cx="16523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ntLink_69 </a:t>
            </a:r>
            <a:r>
              <a:rPr lang="en-US" altLang="zh-TW" sz="2000" dirty="0"/>
              <a:t>and </a:t>
            </a:r>
            <a:r>
              <a:rPr lang="zh-TW" altLang="en-US" sz="2000" dirty="0"/>
              <a:t>ntLink_</a:t>
            </a:r>
            <a:r>
              <a:rPr lang="en-US" altLang="zh-TW" sz="2000" dirty="0"/>
              <a:t>58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76D85DD0-9DB8-1F48-868B-70C2DF1222D1}"/>
              </a:ext>
            </a:extLst>
          </p:cNvPr>
          <p:cNvSpPr/>
          <p:nvPr/>
        </p:nvSpPr>
        <p:spPr>
          <a:xfrm rot="10800000">
            <a:off x="3031406" y="186419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3CA36FD0-604C-06DC-81D5-C0A8C686AB1A}"/>
              </a:ext>
            </a:extLst>
          </p:cNvPr>
          <p:cNvSpPr/>
          <p:nvPr/>
        </p:nvSpPr>
        <p:spPr>
          <a:xfrm>
            <a:off x="3636094" y="186419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34DF16A1-033C-A6E7-D005-9000A353CC94}"/>
              </a:ext>
            </a:extLst>
          </p:cNvPr>
          <p:cNvSpPr/>
          <p:nvPr/>
        </p:nvSpPr>
        <p:spPr>
          <a:xfrm rot="10800000">
            <a:off x="4470610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6F881-B9E3-CA88-8F76-B732F1F2A132}"/>
              </a:ext>
            </a:extLst>
          </p:cNvPr>
          <p:cNvSpPr txBox="1"/>
          <p:nvPr/>
        </p:nvSpPr>
        <p:spPr>
          <a:xfrm>
            <a:off x="4227261" y="2363964"/>
            <a:ext cx="19936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g14868.t1, leucine-rich repeat neuronal protein 2-like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19D76DAE-1D10-893B-6FCC-85A6D3C44644}"/>
              </a:ext>
            </a:extLst>
          </p:cNvPr>
          <p:cNvSpPr/>
          <p:nvPr/>
        </p:nvSpPr>
        <p:spPr>
          <a:xfrm rot="10800000">
            <a:off x="2180460" y="1864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E10D5C-D6C0-CEB3-B56C-21242941D718}"/>
              </a:ext>
            </a:extLst>
          </p:cNvPr>
          <p:cNvSpPr txBox="1"/>
          <p:nvPr/>
        </p:nvSpPr>
        <p:spPr>
          <a:xfrm>
            <a:off x="1956333" y="2344242"/>
            <a:ext cx="17612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g14865.t1, sodium- and chloride-dependent neutral and basic amino acid transporter B(0+)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5D7850-FCB9-1FFA-0FC2-01D502EDD8AA}"/>
              </a:ext>
            </a:extLst>
          </p:cNvPr>
          <p:cNvSpPr txBox="1"/>
          <p:nvPr/>
        </p:nvSpPr>
        <p:spPr>
          <a:xfrm>
            <a:off x="177202" y="245284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031E15-9473-D949-6884-280FA3018492}"/>
              </a:ext>
            </a:extLst>
          </p:cNvPr>
          <p:cNvSpPr txBox="1"/>
          <p:nvPr/>
        </p:nvSpPr>
        <p:spPr>
          <a:xfrm>
            <a:off x="177202" y="331287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16AFBF8-24FE-6980-D5AC-03E569D9D43F}"/>
              </a:ext>
            </a:extLst>
          </p:cNvPr>
          <p:cNvCxnSpPr>
            <a:cxnSpLocks/>
          </p:cNvCxnSpPr>
          <p:nvPr/>
        </p:nvCxnSpPr>
        <p:spPr>
          <a:xfrm>
            <a:off x="1671483" y="4858443"/>
            <a:ext cx="10500632" cy="5327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94F52691-BE4E-05E3-F90B-E47B56BE35EE}"/>
              </a:ext>
            </a:extLst>
          </p:cNvPr>
          <p:cNvSpPr/>
          <p:nvPr/>
        </p:nvSpPr>
        <p:spPr>
          <a:xfrm rot="10800000">
            <a:off x="3011747" y="470041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C2E0A7E9-F587-D60A-28E6-BE58C7CE045C}"/>
              </a:ext>
            </a:extLst>
          </p:cNvPr>
          <p:cNvSpPr/>
          <p:nvPr/>
        </p:nvSpPr>
        <p:spPr>
          <a:xfrm>
            <a:off x="3616435" y="470041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146EB5BA-0DA2-0926-366A-39A49C19C906}"/>
              </a:ext>
            </a:extLst>
          </p:cNvPr>
          <p:cNvSpPr/>
          <p:nvPr/>
        </p:nvSpPr>
        <p:spPr>
          <a:xfrm>
            <a:off x="4411621" y="47004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F820D1-5F26-01BE-8A41-1F02171F0B77}"/>
              </a:ext>
            </a:extLst>
          </p:cNvPr>
          <p:cNvSpPr txBox="1"/>
          <p:nvPr/>
        </p:nvSpPr>
        <p:spPr>
          <a:xfrm>
            <a:off x="3995447" y="5225363"/>
            <a:ext cx="11417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jg14607: leucine-rich repeat neuronal protein 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4C40E647-955E-2EFB-8E0F-0274F2420149}"/>
              </a:ext>
            </a:extLst>
          </p:cNvPr>
          <p:cNvSpPr/>
          <p:nvPr/>
        </p:nvSpPr>
        <p:spPr>
          <a:xfrm>
            <a:off x="2219793" y="47004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324EDA7-F5E5-3D93-2893-4E2F1A760E3F}"/>
              </a:ext>
            </a:extLst>
          </p:cNvPr>
          <p:cNvSpPr txBox="1"/>
          <p:nvPr/>
        </p:nvSpPr>
        <p:spPr>
          <a:xfrm>
            <a:off x="1861371" y="5225363"/>
            <a:ext cx="17612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jg14610: sodium- and chloride-dependent neutral and basic amino acid transporter B(0+)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FB6A4F8-BF74-3C9B-90F1-108972782E8C}"/>
              </a:ext>
            </a:extLst>
          </p:cNvPr>
          <p:cNvSpPr txBox="1"/>
          <p:nvPr/>
        </p:nvSpPr>
        <p:spPr>
          <a:xfrm>
            <a:off x="2836935" y="4388524"/>
            <a:ext cx="2702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jg14608: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D5873A-E2DA-A668-AE73-550F3482EE9D}"/>
              </a:ext>
            </a:extLst>
          </p:cNvPr>
          <p:cNvSpPr txBox="1"/>
          <p:nvPr/>
        </p:nvSpPr>
        <p:spPr>
          <a:xfrm>
            <a:off x="2549346" y="1439228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g14866: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8CB2A51-FC01-B557-25D0-B7479C0E25C4}"/>
              </a:ext>
            </a:extLst>
          </p:cNvPr>
          <p:cNvSpPr txBox="1"/>
          <p:nvPr/>
        </p:nvSpPr>
        <p:spPr>
          <a:xfrm>
            <a:off x="177202" y="4646548"/>
            <a:ext cx="1549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contig_579</a:t>
            </a:r>
            <a:endParaRPr lang="zh-TW" altLang="en-US" sz="2000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2553E43-4405-222F-5394-2430F987154D}"/>
              </a:ext>
            </a:extLst>
          </p:cNvPr>
          <p:cNvCxnSpPr>
            <a:cxnSpLocks/>
          </p:cNvCxnSpPr>
          <p:nvPr/>
        </p:nvCxnSpPr>
        <p:spPr>
          <a:xfrm>
            <a:off x="6784257" y="2048855"/>
            <a:ext cx="481752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2813316B-A333-5EAE-C9A7-9075F8AD3E35}"/>
              </a:ext>
            </a:extLst>
          </p:cNvPr>
          <p:cNvSpPr/>
          <p:nvPr/>
        </p:nvSpPr>
        <p:spPr>
          <a:xfrm>
            <a:off x="10488420" y="1864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DAF74F7-8FD0-31DE-A2B7-41CEDF4D089C}"/>
              </a:ext>
            </a:extLst>
          </p:cNvPr>
          <p:cNvSpPr txBox="1"/>
          <p:nvPr/>
        </p:nvSpPr>
        <p:spPr>
          <a:xfrm>
            <a:off x="9781588" y="2752974"/>
            <a:ext cx="2182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g10379: zinc finger and SCAN domain-containing protein 22-like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箭號: 向左 30">
            <a:extLst>
              <a:ext uri="{FF2B5EF4-FFF2-40B4-BE49-F238E27FC236}">
                <a16:creationId xmlns:a16="http://schemas.microsoft.com/office/drawing/2014/main" id="{0B654332-F421-79E1-B359-AA399B378700}"/>
              </a:ext>
            </a:extLst>
          </p:cNvPr>
          <p:cNvSpPr/>
          <p:nvPr/>
        </p:nvSpPr>
        <p:spPr>
          <a:xfrm>
            <a:off x="7008408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2E6562A-C45F-EF45-D43E-B4E46D356C62}"/>
              </a:ext>
            </a:extLst>
          </p:cNvPr>
          <p:cNvSpPr txBox="1"/>
          <p:nvPr/>
        </p:nvSpPr>
        <p:spPr>
          <a:xfrm>
            <a:off x="6609481" y="2321276"/>
            <a:ext cx="18903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g10373:  ADP-ribosylation factor-related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C51E2AC-F992-4ADD-E30E-775879884D23}"/>
              </a:ext>
            </a:extLst>
          </p:cNvPr>
          <p:cNvCxnSpPr>
            <a:cxnSpLocks/>
          </p:cNvCxnSpPr>
          <p:nvPr/>
        </p:nvCxnSpPr>
        <p:spPr>
          <a:xfrm>
            <a:off x="6035169" y="2048855"/>
            <a:ext cx="65384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65F6A0A-1486-5793-8AC0-8F51811B1881}"/>
              </a:ext>
            </a:extLst>
          </p:cNvPr>
          <p:cNvSpPr txBox="1"/>
          <p:nvPr/>
        </p:nvSpPr>
        <p:spPr>
          <a:xfrm>
            <a:off x="6106615" y="1689855"/>
            <a:ext cx="671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gap</a:t>
            </a:r>
            <a:endParaRPr lang="zh-TW" altLang="en-US" dirty="0"/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D368451F-FD23-31DC-2DB0-A5F1E9E15095}"/>
              </a:ext>
            </a:extLst>
          </p:cNvPr>
          <p:cNvSpPr/>
          <p:nvPr/>
        </p:nvSpPr>
        <p:spPr>
          <a:xfrm rot="10800000">
            <a:off x="8500624" y="470041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3CA30BEE-63DC-DC85-0D26-BA5950B98B08}"/>
              </a:ext>
            </a:extLst>
          </p:cNvPr>
          <p:cNvSpPr/>
          <p:nvPr/>
        </p:nvSpPr>
        <p:spPr>
          <a:xfrm rot="10800000">
            <a:off x="11030208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FC3E80F2-EE60-C533-A12F-66F0493AA4FD}"/>
              </a:ext>
            </a:extLst>
          </p:cNvPr>
          <p:cNvSpPr/>
          <p:nvPr/>
        </p:nvSpPr>
        <p:spPr>
          <a:xfrm rot="10800000">
            <a:off x="6877525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53BF826-A884-B97A-6A29-71F32F52056B}"/>
              </a:ext>
            </a:extLst>
          </p:cNvPr>
          <p:cNvSpPr txBox="1"/>
          <p:nvPr/>
        </p:nvSpPr>
        <p:spPr>
          <a:xfrm>
            <a:off x="8977766" y="5320069"/>
            <a:ext cx="18314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jg15509: </a:t>
            </a:r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CHIO-I  //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acidic mammalian chitinase-like isoform X1 //chitotriosidase-1-like isoform X1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29F991F-D15D-BFD8-32D0-101D42A8588F}"/>
              </a:ext>
            </a:extLst>
          </p:cNvPr>
          <p:cNvSpPr txBox="1"/>
          <p:nvPr/>
        </p:nvSpPr>
        <p:spPr>
          <a:xfrm>
            <a:off x="7768629" y="4244586"/>
            <a:ext cx="17982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jg15508: CHIO-II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3A02229F-216F-931F-39E8-3E24D7899C0E}"/>
              </a:ext>
            </a:extLst>
          </p:cNvPr>
          <p:cNvSpPr/>
          <p:nvPr/>
        </p:nvSpPr>
        <p:spPr>
          <a:xfrm rot="10800000">
            <a:off x="9781588" y="470041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箭號: 向左 56">
            <a:extLst>
              <a:ext uri="{FF2B5EF4-FFF2-40B4-BE49-F238E27FC236}">
                <a16:creationId xmlns:a16="http://schemas.microsoft.com/office/drawing/2014/main" id="{A18E1CBA-CCD7-611E-7760-54B5CF977C93}"/>
              </a:ext>
            </a:extLst>
          </p:cNvPr>
          <p:cNvSpPr/>
          <p:nvPr/>
        </p:nvSpPr>
        <p:spPr>
          <a:xfrm rot="10800000">
            <a:off x="10361574" y="470041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35B311A-04AC-74BC-1029-709C97CF6482}"/>
              </a:ext>
            </a:extLst>
          </p:cNvPr>
          <p:cNvSpPr txBox="1"/>
          <p:nvPr/>
        </p:nvSpPr>
        <p:spPr>
          <a:xfrm>
            <a:off x="3508073" y="3977369"/>
            <a:ext cx="2702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jg14609: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4034910-1350-19E0-D562-4166CCC3EDB3}"/>
              </a:ext>
            </a:extLst>
          </p:cNvPr>
          <p:cNvSpPr txBox="1"/>
          <p:nvPr/>
        </p:nvSpPr>
        <p:spPr>
          <a:xfrm>
            <a:off x="3460213" y="1009972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g14867: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E06FBF-42A5-DC90-CF79-F55D98ED205F}"/>
              </a:ext>
            </a:extLst>
          </p:cNvPr>
          <p:cNvSpPr txBox="1"/>
          <p:nvPr/>
        </p:nvSpPr>
        <p:spPr>
          <a:xfrm>
            <a:off x="5089342" y="5225363"/>
            <a:ext cx="13409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jg14606: engulfment and cell motility protein 2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0841231A-0F37-16FD-04A5-98411C62CD33}"/>
              </a:ext>
            </a:extLst>
          </p:cNvPr>
          <p:cNvSpPr/>
          <p:nvPr/>
        </p:nvSpPr>
        <p:spPr>
          <a:xfrm rot="10800000">
            <a:off x="5137214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3A156C9D-E58E-645C-2241-1A9F9F10C24E}"/>
              </a:ext>
            </a:extLst>
          </p:cNvPr>
          <p:cNvSpPr/>
          <p:nvPr/>
        </p:nvSpPr>
        <p:spPr>
          <a:xfrm>
            <a:off x="5088888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1EAE686-E105-DFCF-74C6-42FFD7803FB1}"/>
              </a:ext>
            </a:extLst>
          </p:cNvPr>
          <p:cNvSpPr txBox="1"/>
          <p:nvPr/>
        </p:nvSpPr>
        <p:spPr>
          <a:xfrm>
            <a:off x="4984593" y="3020893"/>
            <a:ext cx="1522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g14869: 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32122D2-DDC9-4D8E-74E6-B3370FCAC043}"/>
              </a:ext>
            </a:extLst>
          </p:cNvPr>
          <p:cNvSpPr txBox="1"/>
          <p:nvPr/>
        </p:nvSpPr>
        <p:spPr>
          <a:xfrm>
            <a:off x="9249242" y="1353387"/>
            <a:ext cx="19398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g10378: CHIO-II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C1400A8-A88F-1B4B-4CE0-20B006E4B1CE}"/>
              </a:ext>
            </a:extLst>
          </p:cNvPr>
          <p:cNvSpPr txBox="1"/>
          <p:nvPr/>
        </p:nvSpPr>
        <p:spPr>
          <a:xfrm>
            <a:off x="6420347" y="5356383"/>
            <a:ext cx="13247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jg15502: zinc finger and SCAN domain-containing protein 22-like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24BEDC6-FE74-CC06-6804-9E6B654BC102}"/>
              </a:ext>
            </a:extLst>
          </p:cNvPr>
          <p:cNvSpPr txBox="1"/>
          <p:nvPr/>
        </p:nvSpPr>
        <p:spPr>
          <a:xfrm>
            <a:off x="11012236" y="5371676"/>
            <a:ext cx="12522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jg15512: ADP-ribosylation factor-related protein 1</a:t>
            </a:r>
            <a:endParaRPr lang="zh-TW" altLang="en-US" sz="1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A294F41-953F-E410-E250-28460830C918}"/>
              </a:ext>
            </a:extLst>
          </p:cNvPr>
          <p:cNvSpPr txBox="1"/>
          <p:nvPr/>
        </p:nvSpPr>
        <p:spPr>
          <a:xfrm>
            <a:off x="9193019" y="3791831"/>
            <a:ext cx="1866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jg15510: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4AB68A0-DC40-6954-4A62-D28551DD6A9D}"/>
              </a:ext>
            </a:extLst>
          </p:cNvPr>
          <p:cNvSpPr txBox="1"/>
          <p:nvPr/>
        </p:nvSpPr>
        <p:spPr>
          <a:xfrm>
            <a:off x="10219175" y="4107939"/>
            <a:ext cx="18664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Jg15511: CHIO-II  (chitinase-3-like protein 1)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60B3AE9F-DF8E-16B8-AAFD-2592768FEF7F}"/>
              </a:ext>
            </a:extLst>
          </p:cNvPr>
          <p:cNvSpPr/>
          <p:nvPr/>
        </p:nvSpPr>
        <p:spPr>
          <a:xfrm>
            <a:off x="9828236" y="1864191"/>
            <a:ext cx="462292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890FD84E-99C4-5E0C-80EC-E280D9CAC6D6}"/>
              </a:ext>
            </a:extLst>
          </p:cNvPr>
          <p:cNvSpPr/>
          <p:nvPr/>
        </p:nvSpPr>
        <p:spPr>
          <a:xfrm>
            <a:off x="8418322" y="1864191"/>
            <a:ext cx="462292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51C338B-0037-1716-3834-1314E967AC28}"/>
              </a:ext>
            </a:extLst>
          </p:cNvPr>
          <p:cNvSpPr txBox="1"/>
          <p:nvPr/>
        </p:nvSpPr>
        <p:spPr>
          <a:xfrm>
            <a:off x="8158066" y="802770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g10376: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2D4AB1D-530B-8A49-220A-32B602EF998E}"/>
              </a:ext>
            </a:extLst>
          </p:cNvPr>
          <p:cNvSpPr txBox="1"/>
          <p:nvPr/>
        </p:nvSpPr>
        <p:spPr>
          <a:xfrm>
            <a:off x="7087261" y="1353387"/>
            <a:ext cx="1760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g10374  &amp; g10375: CHIO-II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90DB6A60-ED35-2427-32C6-D8B84AF55263}"/>
              </a:ext>
            </a:extLst>
          </p:cNvPr>
          <p:cNvSpPr/>
          <p:nvPr/>
        </p:nvSpPr>
        <p:spPr>
          <a:xfrm>
            <a:off x="7758136" y="1864191"/>
            <a:ext cx="462292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5486DFE-409A-1BDF-1D39-CCB04564FF8D}"/>
              </a:ext>
            </a:extLst>
          </p:cNvPr>
          <p:cNvSpPr txBox="1"/>
          <p:nvPr/>
        </p:nvSpPr>
        <p:spPr>
          <a:xfrm>
            <a:off x="8305658" y="2370880"/>
            <a:ext cx="2182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g10377: </a:t>
            </a:r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CHIO-I 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chitotriosidase-1-like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箭號: 向左 62">
            <a:extLst>
              <a:ext uri="{FF2B5EF4-FFF2-40B4-BE49-F238E27FC236}">
                <a16:creationId xmlns:a16="http://schemas.microsoft.com/office/drawing/2014/main" id="{2158CCFD-4E58-F1AE-E914-A5E9F36494D1}"/>
              </a:ext>
            </a:extLst>
          </p:cNvPr>
          <p:cNvSpPr/>
          <p:nvPr/>
        </p:nvSpPr>
        <p:spPr>
          <a:xfrm>
            <a:off x="9078508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箭號: 向左 63">
            <a:extLst>
              <a:ext uri="{FF2B5EF4-FFF2-40B4-BE49-F238E27FC236}">
                <a16:creationId xmlns:a16="http://schemas.microsoft.com/office/drawing/2014/main" id="{F14A5A43-EA0A-01C0-6CA8-D371E744DCB7}"/>
              </a:ext>
            </a:extLst>
          </p:cNvPr>
          <p:cNvSpPr/>
          <p:nvPr/>
        </p:nvSpPr>
        <p:spPr>
          <a:xfrm rot="10800000">
            <a:off x="9090972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箭號: 向左 66">
            <a:extLst>
              <a:ext uri="{FF2B5EF4-FFF2-40B4-BE49-F238E27FC236}">
                <a16:creationId xmlns:a16="http://schemas.microsoft.com/office/drawing/2014/main" id="{FA37B17B-A559-1BA0-E59E-FCF97492928C}"/>
              </a:ext>
            </a:extLst>
          </p:cNvPr>
          <p:cNvSpPr/>
          <p:nvPr/>
        </p:nvSpPr>
        <p:spPr>
          <a:xfrm rot="10800000">
            <a:off x="7595583" y="4700413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箭號: 向左 67">
            <a:extLst>
              <a:ext uri="{FF2B5EF4-FFF2-40B4-BE49-F238E27FC236}">
                <a16:creationId xmlns:a16="http://schemas.microsoft.com/office/drawing/2014/main" id="{AA62C2F1-F266-4D29-1670-21E88EA3E6E8}"/>
              </a:ext>
            </a:extLst>
          </p:cNvPr>
          <p:cNvSpPr/>
          <p:nvPr/>
        </p:nvSpPr>
        <p:spPr>
          <a:xfrm rot="10800000">
            <a:off x="7910337" y="4700413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箭號: 向左 68">
            <a:extLst>
              <a:ext uri="{FF2B5EF4-FFF2-40B4-BE49-F238E27FC236}">
                <a16:creationId xmlns:a16="http://schemas.microsoft.com/office/drawing/2014/main" id="{3AD8D447-B121-A4AA-F713-EB61610B1810}"/>
              </a:ext>
            </a:extLst>
          </p:cNvPr>
          <p:cNvSpPr/>
          <p:nvPr/>
        </p:nvSpPr>
        <p:spPr>
          <a:xfrm rot="10800000">
            <a:off x="8175569" y="4700413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8142ED9-F87B-7C78-985C-DFCA7D6431E1}"/>
              </a:ext>
            </a:extLst>
          </p:cNvPr>
          <p:cNvSpPr txBox="1"/>
          <p:nvPr/>
        </p:nvSpPr>
        <p:spPr>
          <a:xfrm>
            <a:off x="7338926" y="5031180"/>
            <a:ext cx="1324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jg15503: uncertain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ED40A00-131C-8BE1-5AD8-4F2D48044D8C}"/>
              </a:ext>
            </a:extLst>
          </p:cNvPr>
          <p:cNvSpPr txBox="1"/>
          <p:nvPr/>
        </p:nvSpPr>
        <p:spPr>
          <a:xfrm>
            <a:off x="7705537" y="5411726"/>
            <a:ext cx="13247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jg15504: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isoform X7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850BC8E-E5CB-B917-103D-8E361336B6D9}"/>
              </a:ext>
            </a:extLst>
          </p:cNvPr>
          <p:cNvSpPr txBox="1"/>
          <p:nvPr/>
        </p:nvSpPr>
        <p:spPr>
          <a:xfrm>
            <a:off x="7908529" y="6087138"/>
            <a:ext cx="1324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jg15507: contactin-2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81053-6737-FE06-52BA-E8E2723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region</a:t>
            </a:r>
            <a:endParaRPr lang="zh-TW" altLang="en-US" dirty="0"/>
          </a:p>
        </p:txBody>
      </p:sp>
      <p:pic>
        <p:nvPicPr>
          <p:cNvPr id="5" name="內容版面配置區 4" descr="一張含有 文字, 行, 螢幕擷取畫面, 數字 的圖片&#10;&#10;自動產生的描述">
            <a:extLst>
              <a:ext uri="{FF2B5EF4-FFF2-40B4-BE49-F238E27FC236}">
                <a16:creationId xmlns:a16="http://schemas.microsoft.com/office/drawing/2014/main" id="{88FD7D13-81DF-8580-C722-2F0826CD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6473"/>
            <a:ext cx="10515600" cy="2289642"/>
          </a:xfrm>
        </p:spPr>
      </p:pic>
    </p:spTree>
    <p:extLst>
      <p:ext uri="{BB962C8B-B14F-4D97-AF65-F5344CB8AC3E}">
        <p14:creationId xmlns:p14="http://schemas.microsoft.com/office/powerpoint/2010/main" val="28566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43C2A83-782F-A8FC-A201-40AD26D954E9}"/>
              </a:ext>
            </a:extLst>
          </p:cNvPr>
          <p:cNvCxnSpPr>
            <a:cxnSpLocks/>
          </p:cNvCxnSpPr>
          <p:nvPr/>
        </p:nvCxnSpPr>
        <p:spPr>
          <a:xfrm>
            <a:off x="2247286" y="22051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2C8AC2-EE00-3711-854F-A18BB0893FEC}"/>
              </a:ext>
            </a:extLst>
          </p:cNvPr>
          <p:cNvSpPr txBox="1"/>
          <p:nvPr/>
        </p:nvSpPr>
        <p:spPr>
          <a:xfrm>
            <a:off x="173745" y="1657217"/>
            <a:ext cx="26139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seq00000327_1 </a:t>
            </a:r>
            <a:r>
              <a:rPr lang="en-US" altLang="zh-TW" sz="2000" dirty="0"/>
              <a:t>&amp; </a:t>
            </a:r>
          </a:p>
          <a:p>
            <a:r>
              <a:rPr lang="en-US" altLang="zh-TW" sz="2000" dirty="0"/>
              <a:t>ntLink_22 &amp; </a:t>
            </a:r>
          </a:p>
          <a:p>
            <a:r>
              <a:rPr lang="en-US" altLang="zh-TW" sz="2000" dirty="0"/>
              <a:t>ntLink_69</a:t>
            </a:r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AC80E19B-ABCA-68B9-4ADB-9D01F0264A38}"/>
              </a:ext>
            </a:extLst>
          </p:cNvPr>
          <p:cNvSpPr/>
          <p:nvPr/>
        </p:nvSpPr>
        <p:spPr>
          <a:xfrm rot="10800000">
            <a:off x="3423637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3E0BEA-69BA-34B6-5055-E550D1351930}"/>
              </a:ext>
            </a:extLst>
          </p:cNvPr>
          <p:cNvSpPr txBox="1"/>
          <p:nvPr/>
        </p:nvSpPr>
        <p:spPr>
          <a:xfrm>
            <a:off x="334296" y="151998"/>
            <a:ext cx="5801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Pepsinogen (Pepsin A, </a:t>
            </a:r>
            <a:r>
              <a:rPr lang="en-US" altLang="zh-TW" sz="3600" b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pga</a:t>
            </a:r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D4C848F3-F539-A506-FBC0-1AD28FE8A47A}"/>
              </a:ext>
            </a:extLst>
          </p:cNvPr>
          <p:cNvSpPr/>
          <p:nvPr/>
        </p:nvSpPr>
        <p:spPr>
          <a:xfrm rot="10800000">
            <a:off x="4203900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63846D0-B038-3058-0308-2871069E9AEA}"/>
              </a:ext>
            </a:extLst>
          </p:cNvPr>
          <p:cNvSpPr txBox="1"/>
          <p:nvPr/>
        </p:nvSpPr>
        <p:spPr>
          <a:xfrm>
            <a:off x="3016156" y="1617120"/>
            <a:ext cx="27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g20032: pga2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460385-1CF6-B9A2-3C22-81786454BF5C}"/>
              </a:ext>
            </a:extLst>
          </p:cNvPr>
          <p:cNvSpPr txBox="1"/>
          <p:nvPr/>
        </p:nvSpPr>
        <p:spPr>
          <a:xfrm>
            <a:off x="173745" y="3344127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658C64C-4ABB-8901-2214-01B729749580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751C0CA-618F-3EF9-EB43-E8FD6052345F}"/>
              </a:ext>
            </a:extLst>
          </p:cNvPr>
          <p:cNvSpPr txBox="1"/>
          <p:nvPr/>
        </p:nvSpPr>
        <p:spPr>
          <a:xfrm>
            <a:off x="478191" y="4294458"/>
            <a:ext cx="20486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contig_64 &amp; </a:t>
            </a:r>
          </a:p>
          <a:p>
            <a:r>
              <a:rPr lang="en-US" altLang="zh-TW" sz="2000" dirty="0"/>
              <a:t>contig_2882 &amp; </a:t>
            </a:r>
          </a:p>
          <a:p>
            <a:r>
              <a:rPr lang="en-US" altLang="zh-TW" sz="2000" dirty="0"/>
              <a:t>contig_579</a:t>
            </a:r>
            <a:endParaRPr lang="zh-TW" altLang="en-US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4008A8-24DE-3770-1E78-B3D7E93E02EB}"/>
              </a:ext>
            </a:extLst>
          </p:cNvPr>
          <p:cNvSpPr txBox="1"/>
          <p:nvPr/>
        </p:nvSpPr>
        <p:spPr>
          <a:xfrm>
            <a:off x="1388367" y="2399308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g20031.t1:prokineticin-1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箭號: 向左 10">
            <a:extLst>
              <a:ext uri="{FF2B5EF4-FFF2-40B4-BE49-F238E27FC236}">
                <a16:creationId xmlns:a16="http://schemas.microsoft.com/office/drawing/2014/main" id="{1C4744AC-AEB3-2D37-E230-F9B49A0FAEA4}"/>
              </a:ext>
            </a:extLst>
          </p:cNvPr>
          <p:cNvSpPr/>
          <p:nvPr/>
        </p:nvSpPr>
        <p:spPr>
          <a:xfrm rot="10800000">
            <a:off x="2559544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CA8D27-3C1F-DA08-7B7C-BAD8D5C4A5E6}"/>
              </a:ext>
            </a:extLst>
          </p:cNvPr>
          <p:cNvSpPr txBox="1"/>
          <p:nvPr/>
        </p:nvSpPr>
        <p:spPr>
          <a:xfrm>
            <a:off x="3741400" y="2399308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g20033.t1:uncharacterized protein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A46CA18-CF8A-FC20-8E5D-F314B7ABAFCF}"/>
              </a:ext>
            </a:extLst>
          </p:cNvPr>
          <p:cNvCxnSpPr>
            <a:cxnSpLocks/>
          </p:cNvCxnSpPr>
          <p:nvPr/>
        </p:nvCxnSpPr>
        <p:spPr>
          <a:xfrm>
            <a:off x="2330862" y="4410775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026FCC1E-07E0-376A-5370-BAEBF144531D}"/>
              </a:ext>
            </a:extLst>
          </p:cNvPr>
          <p:cNvSpPr/>
          <p:nvPr/>
        </p:nvSpPr>
        <p:spPr>
          <a:xfrm rot="10800000">
            <a:off x="3507213" y="422611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左 46">
            <a:extLst>
              <a:ext uri="{FF2B5EF4-FFF2-40B4-BE49-F238E27FC236}">
                <a16:creationId xmlns:a16="http://schemas.microsoft.com/office/drawing/2014/main" id="{174BF0D4-C0CB-C1E5-9365-1C68BEFADE13}"/>
              </a:ext>
            </a:extLst>
          </p:cNvPr>
          <p:cNvSpPr/>
          <p:nvPr/>
        </p:nvSpPr>
        <p:spPr>
          <a:xfrm rot="10800000">
            <a:off x="4287476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箭號: 向左 49">
            <a:extLst>
              <a:ext uri="{FF2B5EF4-FFF2-40B4-BE49-F238E27FC236}">
                <a16:creationId xmlns:a16="http://schemas.microsoft.com/office/drawing/2014/main" id="{BE061580-55F8-3482-E414-A4E8270C94F0}"/>
              </a:ext>
            </a:extLst>
          </p:cNvPr>
          <p:cNvSpPr/>
          <p:nvPr/>
        </p:nvSpPr>
        <p:spPr>
          <a:xfrm rot="10800000">
            <a:off x="2643120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183F80F0-2CC8-1753-005D-34F223D04857}"/>
              </a:ext>
            </a:extLst>
          </p:cNvPr>
          <p:cNvCxnSpPr>
            <a:cxnSpLocks/>
          </p:cNvCxnSpPr>
          <p:nvPr/>
        </p:nvCxnSpPr>
        <p:spPr>
          <a:xfrm>
            <a:off x="5523851" y="22051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箭號: 向左 60">
            <a:extLst>
              <a:ext uri="{FF2B5EF4-FFF2-40B4-BE49-F238E27FC236}">
                <a16:creationId xmlns:a16="http://schemas.microsoft.com/office/drawing/2014/main" id="{0A429A59-80BF-71A3-3682-F01666EECD30}"/>
              </a:ext>
            </a:extLst>
          </p:cNvPr>
          <p:cNvSpPr/>
          <p:nvPr/>
        </p:nvSpPr>
        <p:spPr>
          <a:xfrm rot="10800000">
            <a:off x="6700202" y="202045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箭號: 向左 61">
            <a:extLst>
              <a:ext uri="{FF2B5EF4-FFF2-40B4-BE49-F238E27FC236}">
                <a16:creationId xmlns:a16="http://schemas.microsoft.com/office/drawing/2014/main" id="{3B51CE33-3B33-B706-53AB-E6C1F764C65C}"/>
              </a:ext>
            </a:extLst>
          </p:cNvPr>
          <p:cNvSpPr/>
          <p:nvPr/>
        </p:nvSpPr>
        <p:spPr>
          <a:xfrm rot="10800000">
            <a:off x="7480465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1441CC8-2912-E7F5-4465-540B5EE23DA9}"/>
              </a:ext>
            </a:extLst>
          </p:cNvPr>
          <p:cNvSpPr txBox="1"/>
          <p:nvPr/>
        </p:nvSpPr>
        <p:spPr>
          <a:xfrm>
            <a:off x="6258419" y="1617120"/>
            <a:ext cx="162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g4760: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pga1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75D0453-E614-723E-0923-F5DEC9412851}"/>
              </a:ext>
            </a:extLst>
          </p:cNvPr>
          <p:cNvSpPr txBox="1"/>
          <p:nvPr/>
        </p:nvSpPr>
        <p:spPr>
          <a:xfrm>
            <a:off x="4859290" y="2885883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g4759.t1: ankyrin repeat and SOCS box protein 12-like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箭號: 向左 64">
            <a:extLst>
              <a:ext uri="{FF2B5EF4-FFF2-40B4-BE49-F238E27FC236}">
                <a16:creationId xmlns:a16="http://schemas.microsoft.com/office/drawing/2014/main" id="{F3E87655-EF77-347C-3997-697694657D95}"/>
              </a:ext>
            </a:extLst>
          </p:cNvPr>
          <p:cNvSpPr/>
          <p:nvPr/>
        </p:nvSpPr>
        <p:spPr>
          <a:xfrm rot="10800000">
            <a:off x="5836109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1E63474-0EF2-D9DC-517F-4D99FACB3851}"/>
              </a:ext>
            </a:extLst>
          </p:cNvPr>
          <p:cNvSpPr txBox="1"/>
          <p:nvPr/>
        </p:nvSpPr>
        <p:spPr>
          <a:xfrm>
            <a:off x="7235584" y="2399308"/>
            <a:ext cx="2394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g4761.t1: voltage-dependent T-type calcium channel subunit alpha-1G-like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66F285-B807-7EE8-E04E-935845C10BC4}"/>
              </a:ext>
            </a:extLst>
          </p:cNvPr>
          <p:cNvCxnSpPr>
            <a:cxnSpLocks/>
          </p:cNvCxnSpPr>
          <p:nvPr/>
        </p:nvCxnSpPr>
        <p:spPr>
          <a:xfrm>
            <a:off x="8817702" y="22051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箭號: 向左 67">
            <a:extLst>
              <a:ext uri="{FF2B5EF4-FFF2-40B4-BE49-F238E27FC236}">
                <a16:creationId xmlns:a16="http://schemas.microsoft.com/office/drawing/2014/main" id="{F17F74E0-36EC-30CA-AE90-FCCCA8DD5399}"/>
              </a:ext>
            </a:extLst>
          </p:cNvPr>
          <p:cNvSpPr/>
          <p:nvPr/>
        </p:nvSpPr>
        <p:spPr>
          <a:xfrm rot="10800000">
            <a:off x="9994053" y="202045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箭號: 向左 68">
            <a:extLst>
              <a:ext uri="{FF2B5EF4-FFF2-40B4-BE49-F238E27FC236}">
                <a16:creationId xmlns:a16="http://schemas.microsoft.com/office/drawing/2014/main" id="{67A6A476-4F43-3EF8-9056-8F551659D919}"/>
              </a:ext>
            </a:extLst>
          </p:cNvPr>
          <p:cNvSpPr/>
          <p:nvPr/>
        </p:nvSpPr>
        <p:spPr>
          <a:xfrm rot="10800000">
            <a:off x="10774316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3625D5C-C9C3-AA8C-42A1-B74C8E0C92FE}"/>
              </a:ext>
            </a:extLst>
          </p:cNvPr>
          <p:cNvSpPr txBox="1"/>
          <p:nvPr/>
        </p:nvSpPr>
        <p:spPr>
          <a:xfrm>
            <a:off x="9586573" y="1617120"/>
            <a:ext cx="1739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g15024: pga3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2B35176-8B1A-B896-7450-9C2252458BFA}"/>
              </a:ext>
            </a:extLst>
          </p:cNvPr>
          <p:cNvSpPr txBox="1"/>
          <p:nvPr/>
        </p:nvSpPr>
        <p:spPr>
          <a:xfrm>
            <a:off x="8282671" y="3012801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g15023.t1: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amphoterin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-induced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箭號: 向左 71">
            <a:extLst>
              <a:ext uri="{FF2B5EF4-FFF2-40B4-BE49-F238E27FC236}">
                <a16:creationId xmlns:a16="http://schemas.microsoft.com/office/drawing/2014/main" id="{86D8B2A3-A06D-EB0A-F5F1-F7F33AD07ED0}"/>
              </a:ext>
            </a:extLst>
          </p:cNvPr>
          <p:cNvSpPr/>
          <p:nvPr/>
        </p:nvSpPr>
        <p:spPr>
          <a:xfrm rot="10800000">
            <a:off x="9129960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AFBB9C6C-5C94-FA3C-A17A-203F32C42D06}"/>
              </a:ext>
            </a:extLst>
          </p:cNvPr>
          <p:cNvSpPr txBox="1"/>
          <p:nvPr/>
        </p:nvSpPr>
        <p:spPr>
          <a:xfrm>
            <a:off x="10329102" y="2399308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g15025.t1: RNA-binding protein 15-like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AAE7B92B-3A19-A358-5AD2-59060E6915FF}"/>
              </a:ext>
            </a:extLst>
          </p:cNvPr>
          <p:cNvCxnSpPr>
            <a:cxnSpLocks/>
          </p:cNvCxnSpPr>
          <p:nvPr/>
        </p:nvCxnSpPr>
        <p:spPr>
          <a:xfrm>
            <a:off x="5582091" y="4410775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箭號: 向左 74">
            <a:extLst>
              <a:ext uri="{FF2B5EF4-FFF2-40B4-BE49-F238E27FC236}">
                <a16:creationId xmlns:a16="http://schemas.microsoft.com/office/drawing/2014/main" id="{FB8DEE73-FDD2-0C09-5914-3808C50D3A9A}"/>
              </a:ext>
            </a:extLst>
          </p:cNvPr>
          <p:cNvSpPr/>
          <p:nvPr/>
        </p:nvSpPr>
        <p:spPr>
          <a:xfrm rot="10800000">
            <a:off x="6758442" y="422611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箭號: 向左 76">
            <a:extLst>
              <a:ext uri="{FF2B5EF4-FFF2-40B4-BE49-F238E27FC236}">
                <a16:creationId xmlns:a16="http://schemas.microsoft.com/office/drawing/2014/main" id="{8C935CEE-B899-629B-BB60-8E45398A1A8F}"/>
              </a:ext>
            </a:extLst>
          </p:cNvPr>
          <p:cNvSpPr/>
          <p:nvPr/>
        </p:nvSpPr>
        <p:spPr>
          <a:xfrm rot="10800000">
            <a:off x="6244086" y="4226109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DD7EBEAE-1632-147D-134A-3806936F27DE}"/>
              </a:ext>
            </a:extLst>
          </p:cNvPr>
          <p:cNvCxnSpPr>
            <a:cxnSpLocks/>
          </p:cNvCxnSpPr>
          <p:nvPr/>
        </p:nvCxnSpPr>
        <p:spPr>
          <a:xfrm>
            <a:off x="8928792" y="4410775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箭號: 向左 78">
            <a:extLst>
              <a:ext uri="{FF2B5EF4-FFF2-40B4-BE49-F238E27FC236}">
                <a16:creationId xmlns:a16="http://schemas.microsoft.com/office/drawing/2014/main" id="{C49CD655-E602-1294-938F-4656F6E20E7B}"/>
              </a:ext>
            </a:extLst>
          </p:cNvPr>
          <p:cNvSpPr/>
          <p:nvPr/>
        </p:nvSpPr>
        <p:spPr>
          <a:xfrm rot="10800000">
            <a:off x="10105143" y="422611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箭號: 向左 79">
            <a:extLst>
              <a:ext uri="{FF2B5EF4-FFF2-40B4-BE49-F238E27FC236}">
                <a16:creationId xmlns:a16="http://schemas.microsoft.com/office/drawing/2014/main" id="{2C313F30-E169-73BF-455F-D71E562E03A2}"/>
              </a:ext>
            </a:extLst>
          </p:cNvPr>
          <p:cNvSpPr/>
          <p:nvPr/>
        </p:nvSpPr>
        <p:spPr>
          <a:xfrm rot="10800000">
            <a:off x="10885406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箭號: 向左 80">
            <a:extLst>
              <a:ext uri="{FF2B5EF4-FFF2-40B4-BE49-F238E27FC236}">
                <a16:creationId xmlns:a16="http://schemas.microsoft.com/office/drawing/2014/main" id="{7330A5EE-170F-5A76-FC0E-D03FC98B1B2F}"/>
              </a:ext>
            </a:extLst>
          </p:cNvPr>
          <p:cNvSpPr/>
          <p:nvPr/>
        </p:nvSpPr>
        <p:spPr>
          <a:xfrm rot="10800000">
            <a:off x="9241050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7DB4A5B-4D35-353C-A837-19546EBA1912}"/>
              </a:ext>
            </a:extLst>
          </p:cNvPr>
          <p:cNvSpPr txBox="1"/>
          <p:nvPr/>
        </p:nvSpPr>
        <p:spPr>
          <a:xfrm>
            <a:off x="2728614" y="3824389"/>
            <a:ext cx="2109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jg5382: pga2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257959-B33F-FBF8-2D36-BD89A6538866}"/>
              </a:ext>
            </a:extLst>
          </p:cNvPr>
          <p:cNvSpPr txBox="1"/>
          <p:nvPr/>
        </p:nvSpPr>
        <p:spPr>
          <a:xfrm>
            <a:off x="3869160" y="4660204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jg5381.t1: uncharacterized protein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F2A2822-E95E-6045-9803-48D022B8AA92}"/>
              </a:ext>
            </a:extLst>
          </p:cNvPr>
          <p:cNvSpPr txBox="1"/>
          <p:nvPr/>
        </p:nvSpPr>
        <p:spPr>
          <a:xfrm>
            <a:off x="1997573" y="5022551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jg5383: prokineticin-1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9A5795A-1C44-7CDA-51C5-7E32384D6C35}"/>
              </a:ext>
            </a:extLst>
          </p:cNvPr>
          <p:cNvSpPr txBox="1"/>
          <p:nvPr/>
        </p:nvSpPr>
        <p:spPr>
          <a:xfrm>
            <a:off x="9179638" y="3824389"/>
            <a:ext cx="2469972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g14418 &amp;14423: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pga3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A75CAA88-5B23-37F6-3806-05A920A09AD9}"/>
              </a:ext>
            </a:extLst>
          </p:cNvPr>
          <p:cNvSpPr txBox="1"/>
          <p:nvPr/>
        </p:nvSpPr>
        <p:spPr>
          <a:xfrm>
            <a:off x="5911953" y="3824389"/>
            <a:ext cx="1844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jg27196.t1: pga1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E7205FA-4432-6033-20C6-CAE7F0F74829}"/>
              </a:ext>
            </a:extLst>
          </p:cNvPr>
          <p:cNvSpPr txBox="1"/>
          <p:nvPr/>
        </p:nvSpPr>
        <p:spPr>
          <a:xfrm>
            <a:off x="5361620" y="5195679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jg27195.t1:polycystin-1-like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0A35D0F-817B-400E-EAED-3208758589EC}"/>
              </a:ext>
            </a:extLst>
          </p:cNvPr>
          <p:cNvSpPr txBox="1"/>
          <p:nvPr/>
        </p:nvSpPr>
        <p:spPr>
          <a:xfrm>
            <a:off x="4563392" y="5578538"/>
            <a:ext cx="2394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jg27194.t1: ankyrin repeat and SOCS box protein 12-like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4D133781-65EC-1E0E-A592-DCD987944EB9}"/>
              </a:ext>
            </a:extLst>
          </p:cNvPr>
          <p:cNvSpPr/>
          <p:nvPr/>
        </p:nvSpPr>
        <p:spPr>
          <a:xfrm rot="10800000">
            <a:off x="5775128" y="4226109"/>
            <a:ext cx="320871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CF6F52-6980-8020-66A0-6E44EDED0636}"/>
              </a:ext>
            </a:extLst>
          </p:cNvPr>
          <p:cNvSpPr txBox="1"/>
          <p:nvPr/>
        </p:nvSpPr>
        <p:spPr>
          <a:xfrm>
            <a:off x="6852696" y="4717011"/>
            <a:ext cx="26010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jg27197.t1: PI-PLC X domain-containing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FDA62D-9AC8-D128-216A-E74F5B5D9918}"/>
              </a:ext>
            </a:extLst>
          </p:cNvPr>
          <p:cNvSpPr txBox="1"/>
          <p:nvPr/>
        </p:nvSpPr>
        <p:spPr>
          <a:xfrm>
            <a:off x="7123908" y="5718899"/>
            <a:ext cx="26837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jg27200.t1: voltage-dependent T-type calcium channel subunit alpha-1G-like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8FB5E5CF-D2FD-35B0-B85C-7205DB4E25C8}"/>
              </a:ext>
            </a:extLst>
          </p:cNvPr>
          <p:cNvSpPr/>
          <p:nvPr/>
        </p:nvSpPr>
        <p:spPr>
          <a:xfrm rot="10800000">
            <a:off x="7491213" y="4226109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64DFC802-888C-F151-AFC0-474CCB4B69A3}"/>
              </a:ext>
            </a:extLst>
          </p:cNvPr>
          <p:cNvSpPr/>
          <p:nvPr/>
        </p:nvSpPr>
        <p:spPr>
          <a:xfrm rot="10800000">
            <a:off x="7850960" y="4223822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D17F4CF4-0FE2-FCCE-EC3D-4DD15144D202}"/>
              </a:ext>
            </a:extLst>
          </p:cNvPr>
          <p:cNvSpPr/>
          <p:nvPr/>
        </p:nvSpPr>
        <p:spPr>
          <a:xfrm rot="10800000">
            <a:off x="8212915" y="4205190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B79BEE98-C8A7-EFB9-2A2C-60AE6A2D10FD}"/>
              </a:ext>
            </a:extLst>
          </p:cNvPr>
          <p:cNvSpPr/>
          <p:nvPr/>
        </p:nvSpPr>
        <p:spPr>
          <a:xfrm rot="10800000">
            <a:off x="8572089" y="4205190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4A2F9A-9C1C-8B9C-3B2D-98946A8D68DF}"/>
              </a:ext>
            </a:extLst>
          </p:cNvPr>
          <p:cNvSpPr txBox="1"/>
          <p:nvPr/>
        </p:nvSpPr>
        <p:spPr>
          <a:xfrm>
            <a:off x="10754212" y="4717011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jg14417.t1: RNA-binding protein 15-like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2728550-05B4-6013-D10F-172319EDB975}"/>
              </a:ext>
            </a:extLst>
          </p:cNvPr>
          <p:cNvSpPr txBox="1"/>
          <p:nvPr/>
        </p:nvSpPr>
        <p:spPr>
          <a:xfrm>
            <a:off x="9019362" y="5048511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jg14424.t1: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amphoterin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-induced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8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E862542-4C11-B623-A180-261349EAC51B}"/>
              </a:ext>
            </a:extLst>
          </p:cNvPr>
          <p:cNvSpPr txBox="1"/>
          <p:nvPr/>
        </p:nvSpPr>
        <p:spPr>
          <a:xfrm>
            <a:off x="334296" y="151998"/>
            <a:ext cx="3368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Alpha Amylase 2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FEB507E-DC34-F0A0-96C6-589F0B031B1C}"/>
              </a:ext>
            </a:extLst>
          </p:cNvPr>
          <p:cNvCxnSpPr>
            <a:cxnSpLocks/>
          </p:cNvCxnSpPr>
          <p:nvPr/>
        </p:nvCxnSpPr>
        <p:spPr>
          <a:xfrm flipV="1">
            <a:off x="2247285" y="2205121"/>
            <a:ext cx="7584973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DF0F7488-7E70-A987-A487-0C0B604E0EC0}"/>
              </a:ext>
            </a:extLst>
          </p:cNvPr>
          <p:cNvSpPr/>
          <p:nvPr/>
        </p:nvSpPr>
        <p:spPr>
          <a:xfrm rot="10800000">
            <a:off x="6475085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A835D463-A806-D037-C18B-4E5D7417135A}"/>
              </a:ext>
            </a:extLst>
          </p:cNvPr>
          <p:cNvSpPr/>
          <p:nvPr/>
        </p:nvSpPr>
        <p:spPr>
          <a:xfrm rot="10800000" flipH="1">
            <a:off x="8323619" y="2031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E4ED01C-89F0-374F-1014-2A0AC8DD539B}"/>
              </a:ext>
            </a:extLst>
          </p:cNvPr>
          <p:cNvSpPr/>
          <p:nvPr/>
        </p:nvSpPr>
        <p:spPr>
          <a:xfrm rot="10800000" flipH="1">
            <a:off x="2639571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3C292AC-7224-8670-BD8B-D18B4BC786B4}"/>
              </a:ext>
            </a:extLst>
          </p:cNvPr>
          <p:cNvCxnSpPr>
            <a:cxnSpLocks/>
          </p:cNvCxnSpPr>
          <p:nvPr/>
        </p:nvCxnSpPr>
        <p:spPr>
          <a:xfrm>
            <a:off x="2247285" y="3796580"/>
            <a:ext cx="787994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ECE85921-99AB-0E65-8F6C-25EA066D9838}"/>
              </a:ext>
            </a:extLst>
          </p:cNvPr>
          <p:cNvSpPr/>
          <p:nvPr/>
        </p:nvSpPr>
        <p:spPr>
          <a:xfrm rot="10800000">
            <a:off x="6475086" y="362855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8BC35BF4-F785-21C4-4F36-389E046F0134}"/>
              </a:ext>
            </a:extLst>
          </p:cNvPr>
          <p:cNvSpPr/>
          <p:nvPr/>
        </p:nvSpPr>
        <p:spPr>
          <a:xfrm rot="10800000" flipH="1">
            <a:off x="8323619" y="359447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70826607-3645-9F0B-6C9D-3D77FA6FB6F7}"/>
              </a:ext>
            </a:extLst>
          </p:cNvPr>
          <p:cNvSpPr/>
          <p:nvPr/>
        </p:nvSpPr>
        <p:spPr>
          <a:xfrm rot="10800000" flipH="1">
            <a:off x="2639571" y="36119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22FC8E2-3EC2-D7F9-EAA6-8D93DECB8F7B}"/>
              </a:ext>
            </a:extLst>
          </p:cNvPr>
          <p:cNvCxnSpPr>
            <a:cxnSpLocks/>
          </p:cNvCxnSpPr>
          <p:nvPr/>
        </p:nvCxnSpPr>
        <p:spPr>
          <a:xfrm>
            <a:off x="2247285" y="5544534"/>
            <a:ext cx="787994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35F053E0-9441-99D9-9D64-596653FC7FAB}"/>
              </a:ext>
            </a:extLst>
          </p:cNvPr>
          <p:cNvSpPr/>
          <p:nvPr/>
        </p:nvSpPr>
        <p:spPr>
          <a:xfrm rot="10800000">
            <a:off x="5550820" y="535986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EB000F37-9841-0209-FA05-5E18477DDE08}"/>
              </a:ext>
            </a:extLst>
          </p:cNvPr>
          <p:cNvSpPr/>
          <p:nvPr/>
        </p:nvSpPr>
        <p:spPr>
          <a:xfrm rot="10800000" flipH="1">
            <a:off x="9021711" y="535986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8A253204-B8E9-3517-62A7-FAA7BFE61B84}"/>
              </a:ext>
            </a:extLst>
          </p:cNvPr>
          <p:cNvSpPr/>
          <p:nvPr/>
        </p:nvSpPr>
        <p:spPr>
          <a:xfrm rot="10800000" flipH="1">
            <a:off x="4626554" y="534784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5B339CD-E66A-7C75-0C63-F7C8A6611898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C0BEF23-B8D2-639C-21DA-A160D5408A7A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4BBCF2-4215-D1D5-5F96-72EA1A25975B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C720C912-AC7F-ACA3-C82C-45DEBACFCE2E}"/>
              </a:ext>
            </a:extLst>
          </p:cNvPr>
          <p:cNvSpPr/>
          <p:nvPr/>
        </p:nvSpPr>
        <p:spPr>
          <a:xfrm rot="10800000">
            <a:off x="6475086" y="535986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285E1C3B-B579-77AA-754C-26591AA7DD29}"/>
              </a:ext>
            </a:extLst>
          </p:cNvPr>
          <p:cNvSpPr/>
          <p:nvPr/>
        </p:nvSpPr>
        <p:spPr>
          <a:xfrm rot="10800000">
            <a:off x="7511581" y="534785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2B48276-9C33-7FC9-1F40-5706FC133A02}"/>
              </a:ext>
            </a:extLst>
          </p:cNvPr>
          <p:cNvSpPr txBox="1"/>
          <p:nvPr/>
        </p:nvSpPr>
        <p:spPr>
          <a:xfrm>
            <a:off x="5998664" y="1572877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g4512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89E437A-F9DD-E5A1-FA05-C538E8BC2E6E}"/>
              </a:ext>
            </a:extLst>
          </p:cNvPr>
          <p:cNvSpPr txBox="1"/>
          <p:nvPr/>
        </p:nvSpPr>
        <p:spPr>
          <a:xfrm>
            <a:off x="2639570" y="2553270"/>
            <a:ext cx="217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g4511: noelin-3-like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B2F322-0232-CA73-9318-99020EA47442}"/>
              </a:ext>
            </a:extLst>
          </p:cNvPr>
          <p:cNvSpPr txBox="1"/>
          <p:nvPr/>
        </p:nvSpPr>
        <p:spPr>
          <a:xfrm>
            <a:off x="8086635" y="2479638"/>
            <a:ext cx="35055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g4513: guanine nucleotide exchange factor VAV3-like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06E654C-CDD4-30AD-022F-5131A44A3305}"/>
              </a:ext>
            </a:extLst>
          </p:cNvPr>
          <p:cNvSpPr txBox="1"/>
          <p:nvPr/>
        </p:nvSpPr>
        <p:spPr>
          <a:xfrm>
            <a:off x="5138606" y="4888328"/>
            <a:ext cx="1089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g11333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2C623DD-DE77-1E63-4049-B551C35FC445}"/>
              </a:ext>
            </a:extLst>
          </p:cNvPr>
          <p:cNvSpPr txBox="1"/>
          <p:nvPr/>
        </p:nvSpPr>
        <p:spPr>
          <a:xfrm>
            <a:off x="6096000" y="4888331"/>
            <a:ext cx="1089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g11334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346030-EC38-2E4C-53C7-AC7805000797}"/>
              </a:ext>
            </a:extLst>
          </p:cNvPr>
          <p:cNvSpPr txBox="1"/>
          <p:nvPr/>
        </p:nvSpPr>
        <p:spPr>
          <a:xfrm>
            <a:off x="7185353" y="4898204"/>
            <a:ext cx="1089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g11335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AC4F97E-7BF4-DA35-75CE-681BFF4F92FF}"/>
              </a:ext>
            </a:extLst>
          </p:cNvPr>
          <p:cNvSpPr txBox="1"/>
          <p:nvPr/>
        </p:nvSpPr>
        <p:spPr>
          <a:xfrm>
            <a:off x="6399891" y="3150249"/>
            <a:ext cx="85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jg8309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5508FCDC-45C5-7747-B43D-233711BFA009}"/>
              </a:ext>
            </a:extLst>
          </p:cNvPr>
          <p:cNvSpPr/>
          <p:nvPr/>
        </p:nvSpPr>
        <p:spPr>
          <a:xfrm rot="10800000" flipH="1">
            <a:off x="2639571" y="535986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6E51946-A922-D4A0-6F19-3AEBD46CEBD1}"/>
              </a:ext>
            </a:extLst>
          </p:cNvPr>
          <p:cNvSpPr txBox="1"/>
          <p:nvPr/>
        </p:nvSpPr>
        <p:spPr>
          <a:xfrm>
            <a:off x="4481970" y="5901844"/>
            <a:ext cx="1993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g11336: collagen alpha-1(XI) chain-like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0B116D8-C5CD-0818-3E30-18F3F2988956}"/>
              </a:ext>
            </a:extLst>
          </p:cNvPr>
          <p:cNvSpPr txBox="1"/>
          <p:nvPr/>
        </p:nvSpPr>
        <p:spPr>
          <a:xfrm>
            <a:off x="2639570" y="5925884"/>
            <a:ext cx="10258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g11337: noelin-3-like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C26C054-804E-DBCD-3E00-1DBD4D51F5DD}"/>
              </a:ext>
            </a:extLst>
          </p:cNvPr>
          <p:cNvSpPr txBox="1"/>
          <p:nvPr/>
        </p:nvSpPr>
        <p:spPr>
          <a:xfrm>
            <a:off x="2639570" y="4107399"/>
            <a:ext cx="10258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jg8313: noelin-3-like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AA6CA31-A72E-F03A-B80F-D7D0A1C7B539}"/>
              </a:ext>
            </a:extLst>
          </p:cNvPr>
          <p:cNvSpPr txBox="1"/>
          <p:nvPr/>
        </p:nvSpPr>
        <p:spPr>
          <a:xfrm>
            <a:off x="3573497" y="4344136"/>
            <a:ext cx="19591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jg8312: collagen alpha-1(XI) chain-like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0C9A312-ED18-4D7C-B731-E2AAB0B2D457}"/>
              </a:ext>
            </a:extLst>
          </p:cNvPr>
          <p:cNvSpPr txBox="1"/>
          <p:nvPr/>
        </p:nvSpPr>
        <p:spPr>
          <a:xfrm>
            <a:off x="4481970" y="4083452"/>
            <a:ext cx="32271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jg8311: collagen alpha-1(XI) chain-like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097C876-1328-5D23-673A-5927310C267B}"/>
              </a:ext>
            </a:extLst>
          </p:cNvPr>
          <p:cNvSpPr txBox="1"/>
          <p:nvPr/>
        </p:nvSpPr>
        <p:spPr>
          <a:xfrm>
            <a:off x="5374090" y="4344136"/>
            <a:ext cx="23350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jg8310: collagen alpha-1(XI) chain-like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7FB97D8C-2006-ECE3-C91D-A6E4D3D8CB5D}"/>
              </a:ext>
            </a:extLst>
          </p:cNvPr>
          <p:cNvSpPr/>
          <p:nvPr/>
        </p:nvSpPr>
        <p:spPr>
          <a:xfrm rot="10800000" flipH="1">
            <a:off x="3763694" y="36029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A6B48592-AB11-5CE2-CBB0-B6302C58FC48}"/>
              </a:ext>
            </a:extLst>
          </p:cNvPr>
          <p:cNvSpPr/>
          <p:nvPr/>
        </p:nvSpPr>
        <p:spPr>
          <a:xfrm rot="10800000" flipH="1">
            <a:off x="4616248" y="36119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630827EE-CEE9-6FFB-3572-30ABDEA33787}"/>
              </a:ext>
            </a:extLst>
          </p:cNvPr>
          <p:cNvSpPr/>
          <p:nvPr/>
        </p:nvSpPr>
        <p:spPr>
          <a:xfrm rot="10800000" flipH="1">
            <a:off x="5468803" y="36119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8B3E0D5-E843-48A7-BEBE-5F04AFB9CC12}"/>
              </a:ext>
            </a:extLst>
          </p:cNvPr>
          <p:cNvSpPr txBox="1"/>
          <p:nvPr/>
        </p:nvSpPr>
        <p:spPr>
          <a:xfrm>
            <a:off x="8312778" y="4311663"/>
            <a:ext cx="3810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jg8304: guanine nucleotide exchange factor VAV3-like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53D6CDF-59A8-CC95-6CFD-8B6584F7F031}"/>
              </a:ext>
            </a:extLst>
          </p:cNvPr>
          <p:cNvSpPr txBox="1"/>
          <p:nvPr/>
        </p:nvSpPr>
        <p:spPr>
          <a:xfrm>
            <a:off x="9021711" y="6132748"/>
            <a:ext cx="2803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g11331: guanine nucleotide exchange factor VAV3-like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7FFD4264-73D3-C933-2E51-B7B7DA0ABC86}"/>
              </a:ext>
            </a:extLst>
          </p:cNvPr>
          <p:cNvSpPr/>
          <p:nvPr/>
        </p:nvSpPr>
        <p:spPr>
          <a:xfrm rot="10800000">
            <a:off x="7469397" y="359447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8A9013D-6749-2366-5F52-7A6C6BAAD7FF}"/>
              </a:ext>
            </a:extLst>
          </p:cNvPr>
          <p:cNvSpPr txBox="1"/>
          <p:nvPr/>
        </p:nvSpPr>
        <p:spPr>
          <a:xfrm>
            <a:off x="7538222" y="4006923"/>
            <a:ext cx="187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jg8306: netrin-G1-like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60A906A0-505E-A175-53E7-815420183312}"/>
              </a:ext>
            </a:extLst>
          </p:cNvPr>
          <p:cNvSpPr/>
          <p:nvPr/>
        </p:nvSpPr>
        <p:spPr>
          <a:xfrm rot="10800000">
            <a:off x="8290512" y="539951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33F906D-D86A-25D6-C862-A5D53A154071}"/>
              </a:ext>
            </a:extLst>
          </p:cNvPr>
          <p:cNvSpPr txBox="1"/>
          <p:nvPr/>
        </p:nvSpPr>
        <p:spPr>
          <a:xfrm>
            <a:off x="7968183" y="5823298"/>
            <a:ext cx="2159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g11332: netrin-G1-like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9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A289C-4F15-94D2-8338-8C39D88D5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DB6F27B-6C2C-3986-6F2D-AF16FAB12560}"/>
              </a:ext>
            </a:extLst>
          </p:cNvPr>
          <p:cNvSpPr txBox="1"/>
          <p:nvPr/>
        </p:nvSpPr>
        <p:spPr>
          <a:xfrm>
            <a:off x="334295" y="151998"/>
            <a:ext cx="6250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Carboxyl ester lipase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18BE187-5E9C-81DE-F953-337E7DDBBC54}"/>
              </a:ext>
            </a:extLst>
          </p:cNvPr>
          <p:cNvCxnSpPr>
            <a:cxnSpLocks/>
          </p:cNvCxnSpPr>
          <p:nvPr/>
        </p:nvCxnSpPr>
        <p:spPr>
          <a:xfrm>
            <a:off x="1185401" y="2205121"/>
            <a:ext cx="4375355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3F6C18A8-89AC-FA6C-B683-354535E22627}"/>
              </a:ext>
            </a:extLst>
          </p:cNvPr>
          <p:cNvSpPr/>
          <p:nvPr/>
        </p:nvSpPr>
        <p:spPr>
          <a:xfrm rot="10800000">
            <a:off x="2737818" y="2037814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A60085D0-9620-6D2B-BD43-DBB9325461FD}"/>
              </a:ext>
            </a:extLst>
          </p:cNvPr>
          <p:cNvSpPr/>
          <p:nvPr/>
        </p:nvSpPr>
        <p:spPr>
          <a:xfrm rot="10800000">
            <a:off x="4371049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13B7842-A388-09C4-8CFE-74F006DA49D7}"/>
              </a:ext>
            </a:extLst>
          </p:cNvPr>
          <p:cNvSpPr/>
          <p:nvPr/>
        </p:nvSpPr>
        <p:spPr>
          <a:xfrm rot="10800000">
            <a:off x="1972681" y="2025634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F49DA6C-07D7-8C22-AE18-19CFC67D50B2}"/>
              </a:ext>
            </a:extLst>
          </p:cNvPr>
          <p:cNvCxnSpPr>
            <a:cxnSpLocks/>
          </p:cNvCxnSpPr>
          <p:nvPr/>
        </p:nvCxnSpPr>
        <p:spPr>
          <a:xfrm>
            <a:off x="1185401" y="3782495"/>
            <a:ext cx="524843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97EA6CD6-3D01-5D13-0EE5-77CCB0D40603}"/>
              </a:ext>
            </a:extLst>
          </p:cNvPr>
          <p:cNvSpPr/>
          <p:nvPr/>
        </p:nvSpPr>
        <p:spPr>
          <a:xfrm rot="10800000">
            <a:off x="2775865" y="359783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C5E5EA65-5A3F-DA8B-BCBC-EA36F3CE0863}"/>
              </a:ext>
            </a:extLst>
          </p:cNvPr>
          <p:cNvSpPr/>
          <p:nvPr/>
        </p:nvSpPr>
        <p:spPr>
          <a:xfrm rot="10800000">
            <a:off x="5194638" y="359783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1D16AEB4-9A84-93F4-291C-B35C7AD86C03}"/>
              </a:ext>
            </a:extLst>
          </p:cNvPr>
          <p:cNvSpPr/>
          <p:nvPr/>
        </p:nvSpPr>
        <p:spPr>
          <a:xfrm rot="10800000">
            <a:off x="1969607" y="359783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5473787-520F-4097-B6D4-D3B1ECC61188}"/>
              </a:ext>
            </a:extLst>
          </p:cNvPr>
          <p:cNvCxnSpPr>
            <a:cxnSpLocks/>
          </p:cNvCxnSpPr>
          <p:nvPr/>
        </p:nvCxnSpPr>
        <p:spPr>
          <a:xfrm>
            <a:off x="1185401" y="5630404"/>
            <a:ext cx="782094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2F26420E-9B81-A231-99D5-C7E56FF14598}"/>
              </a:ext>
            </a:extLst>
          </p:cNvPr>
          <p:cNvSpPr/>
          <p:nvPr/>
        </p:nvSpPr>
        <p:spPr>
          <a:xfrm rot="10800000">
            <a:off x="3273840" y="54457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246DD995-1007-5FFC-AD5B-389BB1C432DA}"/>
              </a:ext>
            </a:extLst>
          </p:cNvPr>
          <p:cNvSpPr/>
          <p:nvPr/>
        </p:nvSpPr>
        <p:spPr>
          <a:xfrm rot="10800000">
            <a:off x="6917610" y="544573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A635E73F-0DA8-00CE-A857-C893A77A9838}"/>
              </a:ext>
            </a:extLst>
          </p:cNvPr>
          <p:cNvSpPr/>
          <p:nvPr/>
        </p:nvSpPr>
        <p:spPr>
          <a:xfrm rot="10800000">
            <a:off x="2362898" y="54457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B319079-F9FD-D380-8E60-30C2E2074790}"/>
              </a:ext>
            </a:extLst>
          </p:cNvPr>
          <p:cNvSpPr txBox="1"/>
          <p:nvPr/>
        </p:nvSpPr>
        <p:spPr>
          <a:xfrm>
            <a:off x="95099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8C4A67A-E3C0-C410-6FFC-F291BB2F35DF}"/>
              </a:ext>
            </a:extLst>
          </p:cNvPr>
          <p:cNvSpPr txBox="1"/>
          <p:nvPr/>
        </p:nvSpPr>
        <p:spPr>
          <a:xfrm>
            <a:off x="95099" y="2673983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9AC0349-718B-A6B7-8153-1B8FDEFA4C98}"/>
              </a:ext>
            </a:extLst>
          </p:cNvPr>
          <p:cNvSpPr txBox="1"/>
          <p:nvPr/>
        </p:nvSpPr>
        <p:spPr>
          <a:xfrm>
            <a:off x="95099" y="4587822"/>
            <a:ext cx="3980990" cy="523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/>
              <a:t>Cebidichthys</a:t>
            </a:r>
            <a:r>
              <a:rPr lang="en-US" altLang="zh-TW" sz="2800" i="1" dirty="0"/>
              <a:t> violaceus</a:t>
            </a:r>
            <a:endParaRPr lang="zh-TW" altLang="en-US" sz="2800" i="1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081D8C6-0E2B-DD7B-DA90-58FACEC46D09}"/>
              </a:ext>
            </a:extLst>
          </p:cNvPr>
          <p:cNvCxnSpPr>
            <a:cxnSpLocks/>
          </p:cNvCxnSpPr>
          <p:nvPr/>
        </p:nvCxnSpPr>
        <p:spPr>
          <a:xfrm>
            <a:off x="7202743" y="2205121"/>
            <a:ext cx="3657600" cy="18726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98EA9DA8-3D90-C2C0-9505-EC16FFFBC285}"/>
              </a:ext>
            </a:extLst>
          </p:cNvPr>
          <p:cNvSpPr/>
          <p:nvPr/>
        </p:nvSpPr>
        <p:spPr>
          <a:xfrm rot="10800000">
            <a:off x="9657953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30812610-5EF3-BA34-B18A-0F173D2F3EB8}"/>
              </a:ext>
            </a:extLst>
          </p:cNvPr>
          <p:cNvSpPr/>
          <p:nvPr/>
        </p:nvSpPr>
        <p:spPr>
          <a:xfrm rot="10800000">
            <a:off x="3502955" y="2027003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8C0F6731-7150-9112-2FD3-61B7E24561ED}"/>
              </a:ext>
            </a:extLst>
          </p:cNvPr>
          <p:cNvSpPr/>
          <p:nvPr/>
        </p:nvSpPr>
        <p:spPr>
          <a:xfrm rot="10800000">
            <a:off x="8892816" y="2056540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左 23">
            <a:extLst>
              <a:ext uri="{FF2B5EF4-FFF2-40B4-BE49-F238E27FC236}">
                <a16:creationId xmlns:a16="http://schemas.microsoft.com/office/drawing/2014/main" id="{3B1C3257-4125-8682-FCEC-C3766D98C767}"/>
              </a:ext>
            </a:extLst>
          </p:cNvPr>
          <p:cNvSpPr/>
          <p:nvPr/>
        </p:nvSpPr>
        <p:spPr>
          <a:xfrm rot="10800000">
            <a:off x="8127679" y="2044360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8AA3A897-54EC-C93A-206A-1C3C23845D54}"/>
              </a:ext>
            </a:extLst>
          </p:cNvPr>
          <p:cNvSpPr/>
          <p:nvPr/>
        </p:nvSpPr>
        <p:spPr>
          <a:xfrm rot="10800000">
            <a:off x="4184782" y="544573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88280F10-5B01-827F-7278-234550D48ACD}"/>
              </a:ext>
            </a:extLst>
          </p:cNvPr>
          <p:cNvSpPr/>
          <p:nvPr/>
        </p:nvSpPr>
        <p:spPr>
          <a:xfrm rot="10800000">
            <a:off x="5095724" y="544573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06E5DB76-88E9-2CA7-EDE1-B74297C17AAA}"/>
              </a:ext>
            </a:extLst>
          </p:cNvPr>
          <p:cNvSpPr/>
          <p:nvPr/>
        </p:nvSpPr>
        <p:spPr>
          <a:xfrm rot="10800000">
            <a:off x="6006666" y="544573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94B243F4-C646-2D97-1754-F29D53A86037}"/>
              </a:ext>
            </a:extLst>
          </p:cNvPr>
          <p:cNvSpPr/>
          <p:nvPr/>
        </p:nvSpPr>
        <p:spPr>
          <a:xfrm rot="10800000">
            <a:off x="3582123" y="359783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520FF16C-DAF8-A5D2-D5DB-F4EC2203A189}"/>
              </a:ext>
            </a:extLst>
          </p:cNvPr>
          <p:cNvSpPr/>
          <p:nvPr/>
        </p:nvSpPr>
        <p:spPr>
          <a:xfrm rot="10800000">
            <a:off x="4388381" y="359783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3FE1D9A-55A7-0F26-3AF4-481F8241A3FA}"/>
              </a:ext>
            </a:extLst>
          </p:cNvPr>
          <p:cNvSpPr txBox="1"/>
          <p:nvPr/>
        </p:nvSpPr>
        <p:spPr>
          <a:xfrm>
            <a:off x="2454862" y="1548182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g17563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2591051-DC75-1399-5D63-F28FA4952357}"/>
              </a:ext>
            </a:extLst>
          </p:cNvPr>
          <p:cNvSpPr txBox="1"/>
          <p:nvPr/>
        </p:nvSpPr>
        <p:spPr>
          <a:xfrm>
            <a:off x="3258664" y="1548182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g17564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A29D8F8-16BA-20FF-C44A-8A2325A8419D}"/>
              </a:ext>
            </a:extLst>
          </p:cNvPr>
          <p:cNvSpPr txBox="1"/>
          <p:nvPr/>
        </p:nvSpPr>
        <p:spPr>
          <a:xfrm>
            <a:off x="8679513" y="1729776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g19849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BEADD3A-64D9-8285-F28C-2102DE2571DA}"/>
              </a:ext>
            </a:extLst>
          </p:cNvPr>
          <p:cNvSpPr txBox="1"/>
          <p:nvPr/>
        </p:nvSpPr>
        <p:spPr>
          <a:xfrm>
            <a:off x="2925857" y="5028983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00AB615-C040-29C1-B5BD-98122B272075}"/>
              </a:ext>
            </a:extLst>
          </p:cNvPr>
          <p:cNvSpPr txBox="1"/>
          <p:nvPr/>
        </p:nvSpPr>
        <p:spPr>
          <a:xfrm>
            <a:off x="3879337" y="5028983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86288FE-0C22-79D3-414A-C34378C52385}"/>
              </a:ext>
            </a:extLst>
          </p:cNvPr>
          <p:cNvSpPr txBox="1"/>
          <p:nvPr/>
        </p:nvSpPr>
        <p:spPr>
          <a:xfrm>
            <a:off x="4832817" y="5028983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F18103-9121-A697-6557-611D4FA3EDE7}"/>
              </a:ext>
            </a:extLst>
          </p:cNvPr>
          <p:cNvSpPr txBox="1"/>
          <p:nvPr/>
        </p:nvSpPr>
        <p:spPr>
          <a:xfrm>
            <a:off x="5786297" y="5018707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CB2BBF7-F87B-1CE7-88FE-B2BA85CDF81B}"/>
              </a:ext>
            </a:extLst>
          </p:cNvPr>
          <p:cNvSpPr txBox="1"/>
          <p:nvPr/>
        </p:nvSpPr>
        <p:spPr>
          <a:xfrm>
            <a:off x="1612491" y="6103719"/>
            <a:ext cx="2905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g13349: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5787AB7-93CF-FFB9-D735-4CFD0CAB11AD}"/>
              </a:ext>
            </a:extLst>
          </p:cNvPr>
          <p:cNvSpPr txBox="1"/>
          <p:nvPr/>
        </p:nvSpPr>
        <p:spPr>
          <a:xfrm>
            <a:off x="6752050" y="6025380"/>
            <a:ext cx="2905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g13354: cholesterol 7-desaturase-like (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ndv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2777D5B5-BC3B-BBAB-97D4-B86D0918D72F}"/>
              </a:ext>
            </a:extLst>
          </p:cNvPr>
          <p:cNvCxnSpPr>
            <a:cxnSpLocks/>
          </p:cNvCxnSpPr>
          <p:nvPr/>
        </p:nvCxnSpPr>
        <p:spPr>
          <a:xfrm>
            <a:off x="7202743" y="3799236"/>
            <a:ext cx="365760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箭號: 向左 46">
            <a:extLst>
              <a:ext uri="{FF2B5EF4-FFF2-40B4-BE49-F238E27FC236}">
                <a16:creationId xmlns:a16="http://schemas.microsoft.com/office/drawing/2014/main" id="{E42E4987-6D8C-1B42-7A2A-B3DA70EC7B95}"/>
              </a:ext>
            </a:extLst>
          </p:cNvPr>
          <p:cNvSpPr/>
          <p:nvPr/>
        </p:nvSpPr>
        <p:spPr>
          <a:xfrm rot="10800000">
            <a:off x="9839234" y="358374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99F04526-ADAB-7E11-3897-350BBA42B17C}"/>
              </a:ext>
            </a:extLst>
          </p:cNvPr>
          <p:cNvSpPr/>
          <p:nvPr/>
        </p:nvSpPr>
        <p:spPr>
          <a:xfrm rot="10800000">
            <a:off x="9074097" y="3619830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9963DA63-5F56-0F82-9684-E8AB64E87DBE}"/>
              </a:ext>
            </a:extLst>
          </p:cNvPr>
          <p:cNvSpPr/>
          <p:nvPr/>
        </p:nvSpPr>
        <p:spPr>
          <a:xfrm rot="10800000">
            <a:off x="8308960" y="3607650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FAF3FCC-607D-713E-F571-86B74C3192F1}"/>
              </a:ext>
            </a:extLst>
          </p:cNvPr>
          <p:cNvSpPr txBox="1"/>
          <p:nvPr/>
        </p:nvSpPr>
        <p:spPr>
          <a:xfrm>
            <a:off x="8837815" y="3181028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jg22915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4E769E2-AC11-09B1-57A3-367C1D429ABD}"/>
              </a:ext>
            </a:extLst>
          </p:cNvPr>
          <p:cNvSpPr txBox="1"/>
          <p:nvPr/>
        </p:nvSpPr>
        <p:spPr>
          <a:xfrm>
            <a:off x="3443988" y="321166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jg5890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278FAA7-F3D3-E4A7-E805-BDCBA84D8EE8}"/>
              </a:ext>
            </a:extLst>
          </p:cNvPr>
          <p:cNvSpPr txBox="1"/>
          <p:nvPr/>
        </p:nvSpPr>
        <p:spPr>
          <a:xfrm>
            <a:off x="2499595" y="321166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jg5889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5DFCC1E-A52D-BEBB-8CDC-2C7E814AA4D4}"/>
              </a:ext>
            </a:extLst>
          </p:cNvPr>
          <p:cNvSpPr txBox="1"/>
          <p:nvPr/>
        </p:nvSpPr>
        <p:spPr>
          <a:xfrm>
            <a:off x="4388380" y="321166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jg5891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BD15C7B-4253-CB51-4E60-2529D103ED0B}"/>
              </a:ext>
            </a:extLst>
          </p:cNvPr>
          <p:cNvSpPr txBox="1"/>
          <p:nvPr/>
        </p:nvSpPr>
        <p:spPr>
          <a:xfrm>
            <a:off x="1284008" y="4030348"/>
            <a:ext cx="2905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jg5888: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E3C390A8-5FA0-9F94-CD57-774A1D79E3A4}"/>
              </a:ext>
            </a:extLst>
          </p:cNvPr>
          <p:cNvSpPr txBox="1"/>
          <p:nvPr/>
        </p:nvSpPr>
        <p:spPr>
          <a:xfrm>
            <a:off x="4506266" y="3979875"/>
            <a:ext cx="2905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jg5892: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385241E-94D0-2316-4F3A-B294835F6100}"/>
              </a:ext>
            </a:extLst>
          </p:cNvPr>
          <p:cNvSpPr txBox="1"/>
          <p:nvPr/>
        </p:nvSpPr>
        <p:spPr>
          <a:xfrm>
            <a:off x="1264203" y="2404573"/>
            <a:ext cx="2078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g17562: cholesterol 7-desaturase-like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5AA9A1A-C407-1708-724D-0BFB72890D39}"/>
              </a:ext>
            </a:extLst>
          </p:cNvPr>
          <p:cNvSpPr txBox="1"/>
          <p:nvPr/>
        </p:nvSpPr>
        <p:spPr>
          <a:xfrm>
            <a:off x="4119354" y="2382455"/>
            <a:ext cx="17189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g17565: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0D63202-DAC8-2B8F-3097-6D3CF460D5EB}"/>
              </a:ext>
            </a:extLst>
          </p:cNvPr>
          <p:cNvSpPr txBox="1"/>
          <p:nvPr/>
        </p:nvSpPr>
        <p:spPr>
          <a:xfrm>
            <a:off x="8013292" y="2444573"/>
            <a:ext cx="10258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g19848: adenylate kinase 8-like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FF2287D-5627-0CF4-BAD9-A35A106FA0C8}"/>
              </a:ext>
            </a:extLst>
          </p:cNvPr>
          <p:cNvSpPr txBox="1"/>
          <p:nvPr/>
        </p:nvSpPr>
        <p:spPr>
          <a:xfrm>
            <a:off x="9532391" y="2394137"/>
            <a:ext cx="18908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g19850: inactive phospholipid phosphatase 7-like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7AA6F89-36D6-5940-DB24-799C3E174D9D}"/>
              </a:ext>
            </a:extLst>
          </p:cNvPr>
          <p:cNvSpPr txBox="1"/>
          <p:nvPr/>
        </p:nvSpPr>
        <p:spPr>
          <a:xfrm>
            <a:off x="8445441" y="4093391"/>
            <a:ext cx="1775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jg22914: hamartin-like isoform X3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3DC70D3E-78D2-3EF3-D513-1EB6284CD24F}"/>
              </a:ext>
            </a:extLst>
          </p:cNvPr>
          <p:cNvSpPr txBox="1"/>
          <p:nvPr/>
        </p:nvSpPr>
        <p:spPr>
          <a:xfrm>
            <a:off x="10209787" y="4034689"/>
            <a:ext cx="19519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jg22916: inactive phospholipid phosphatase 7-like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箭號: 向左 64">
            <a:extLst>
              <a:ext uri="{FF2B5EF4-FFF2-40B4-BE49-F238E27FC236}">
                <a16:creationId xmlns:a16="http://schemas.microsoft.com/office/drawing/2014/main" id="{CA56AA5A-A689-3C15-953E-9724FA4EF6F7}"/>
              </a:ext>
            </a:extLst>
          </p:cNvPr>
          <p:cNvSpPr/>
          <p:nvPr/>
        </p:nvSpPr>
        <p:spPr>
          <a:xfrm rot="10800000">
            <a:off x="7633062" y="3630949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DC5BF9F-3FA6-C670-CD30-3C6E82CE0E1C}"/>
              </a:ext>
            </a:extLst>
          </p:cNvPr>
          <p:cNvSpPr txBox="1"/>
          <p:nvPr/>
        </p:nvSpPr>
        <p:spPr>
          <a:xfrm>
            <a:off x="7295552" y="4349815"/>
            <a:ext cx="15385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jg22913: adenylate kinase 8-like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3F0F5-98AF-A8E5-2165-A9ECC540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14141519-5CF7-A5D0-6628-6AB5FD5DF3A0}"/>
              </a:ext>
            </a:extLst>
          </p:cNvPr>
          <p:cNvCxnSpPr>
            <a:cxnSpLocks/>
          </p:cNvCxnSpPr>
          <p:nvPr/>
        </p:nvCxnSpPr>
        <p:spPr>
          <a:xfrm flipV="1">
            <a:off x="5579747" y="3869231"/>
            <a:ext cx="438912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AEC5C40-8064-34B2-6864-95F310581E60}"/>
              </a:ext>
            </a:extLst>
          </p:cNvPr>
          <p:cNvSpPr txBox="1"/>
          <p:nvPr/>
        </p:nvSpPr>
        <p:spPr>
          <a:xfrm>
            <a:off x="334295" y="151998"/>
            <a:ext cx="4768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Trypsin, trypsinogen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557D591B-00B2-5C11-2067-4D569F10D634}"/>
              </a:ext>
            </a:extLst>
          </p:cNvPr>
          <p:cNvCxnSpPr>
            <a:cxnSpLocks/>
          </p:cNvCxnSpPr>
          <p:nvPr/>
        </p:nvCxnSpPr>
        <p:spPr>
          <a:xfrm flipV="1">
            <a:off x="5624054" y="2205120"/>
            <a:ext cx="438912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F008C977-90D4-616A-D04E-0F7E4DF1258B}"/>
              </a:ext>
            </a:extLst>
          </p:cNvPr>
          <p:cNvSpPr/>
          <p:nvPr/>
        </p:nvSpPr>
        <p:spPr>
          <a:xfrm rot="10800000">
            <a:off x="6994044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5E8414E7-CAAE-3711-C7A0-BCBF9695F6E8}"/>
              </a:ext>
            </a:extLst>
          </p:cNvPr>
          <p:cNvSpPr/>
          <p:nvPr/>
        </p:nvSpPr>
        <p:spPr>
          <a:xfrm rot="10800000">
            <a:off x="9116411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DCA42D5E-85B6-CF26-F86D-C0B081600016}"/>
              </a:ext>
            </a:extLst>
          </p:cNvPr>
          <p:cNvSpPr/>
          <p:nvPr/>
        </p:nvSpPr>
        <p:spPr>
          <a:xfrm rot="10800000">
            <a:off x="6118826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93E837BF-9772-6810-1D71-63349F231E94}"/>
              </a:ext>
            </a:extLst>
          </p:cNvPr>
          <p:cNvSpPr/>
          <p:nvPr/>
        </p:nvSpPr>
        <p:spPr>
          <a:xfrm rot="10800000">
            <a:off x="6994045" y="368116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111C4D0A-02B1-3C37-3C5B-1D96ACAF27AE}"/>
              </a:ext>
            </a:extLst>
          </p:cNvPr>
          <p:cNvSpPr/>
          <p:nvPr/>
        </p:nvSpPr>
        <p:spPr>
          <a:xfrm rot="10800000" flipH="1">
            <a:off x="8055228" y="368116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F4F8E83A-FE77-18A9-DD81-E199F5CDBBAE}"/>
              </a:ext>
            </a:extLst>
          </p:cNvPr>
          <p:cNvSpPr/>
          <p:nvPr/>
        </p:nvSpPr>
        <p:spPr>
          <a:xfrm rot="10800000">
            <a:off x="6118827" y="368116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FD6375-9989-F025-E375-A2A8A73AACDD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9662D57-0006-0E26-56DE-50F0D16CA2BC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0D1F02-CA27-2753-8784-05972158B76B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CE40218-233E-B647-CCBF-2C5CE08634F6}"/>
              </a:ext>
            </a:extLst>
          </p:cNvPr>
          <p:cNvSpPr txBox="1"/>
          <p:nvPr/>
        </p:nvSpPr>
        <p:spPr>
          <a:xfrm>
            <a:off x="7129178" y="1558792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g8666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AE764FB-D14C-4F6C-4BC4-D646350362B5}"/>
              </a:ext>
            </a:extLst>
          </p:cNvPr>
          <p:cNvSpPr txBox="1"/>
          <p:nvPr/>
        </p:nvSpPr>
        <p:spPr>
          <a:xfrm>
            <a:off x="1189652" y="1685676"/>
            <a:ext cx="989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g20261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E2370D4-D602-E99B-4B16-EB8F601F2B02}"/>
              </a:ext>
            </a:extLst>
          </p:cNvPr>
          <p:cNvSpPr txBox="1"/>
          <p:nvPr/>
        </p:nvSpPr>
        <p:spPr>
          <a:xfrm>
            <a:off x="2452564" y="168098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g20263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AC021EA-08B6-5B86-90D7-6BA9FC34F862}"/>
              </a:ext>
            </a:extLst>
          </p:cNvPr>
          <p:cNvCxnSpPr>
            <a:cxnSpLocks/>
          </p:cNvCxnSpPr>
          <p:nvPr/>
        </p:nvCxnSpPr>
        <p:spPr>
          <a:xfrm>
            <a:off x="747141" y="2211219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箭號: 向左 40">
            <a:extLst>
              <a:ext uri="{FF2B5EF4-FFF2-40B4-BE49-F238E27FC236}">
                <a16:creationId xmlns:a16="http://schemas.microsoft.com/office/drawing/2014/main" id="{5949B7E4-72D2-685C-6A38-ACE4B5F9FEC9}"/>
              </a:ext>
            </a:extLst>
          </p:cNvPr>
          <p:cNvSpPr/>
          <p:nvPr/>
        </p:nvSpPr>
        <p:spPr>
          <a:xfrm rot="10800000" flipH="1">
            <a:off x="1506589" y="2020456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7134863A-2217-AF45-DCE9-675B819D1FEB}"/>
              </a:ext>
            </a:extLst>
          </p:cNvPr>
          <p:cNvSpPr/>
          <p:nvPr/>
        </p:nvSpPr>
        <p:spPr>
          <a:xfrm rot="10800000">
            <a:off x="2101999" y="2020456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箭號: 向左 42">
            <a:extLst>
              <a:ext uri="{FF2B5EF4-FFF2-40B4-BE49-F238E27FC236}">
                <a16:creationId xmlns:a16="http://schemas.microsoft.com/office/drawing/2014/main" id="{4A9C8CDE-63E0-DF24-AA7B-0D512C2F0D88}"/>
              </a:ext>
            </a:extLst>
          </p:cNvPr>
          <p:cNvSpPr/>
          <p:nvPr/>
        </p:nvSpPr>
        <p:spPr>
          <a:xfrm rot="10800000" flipH="1">
            <a:off x="911179" y="2020456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35BE5E24-93C1-CA29-625E-43AF6BB7D931}"/>
              </a:ext>
            </a:extLst>
          </p:cNvPr>
          <p:cNvSpPr/>
          <p:nvPr/>
        </p:nvSpPr>
        <p:spPr>
          <a:xfrm rot="10800000">
            <a:off x="2697409" y="2020456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9A8DFB3D-4799-3B10-76AA-460B371B7F8B}"/>
              </a:ext>
            </a:extLst>
          </p:cNvPr>
          <p:cNvSpPr/>
          <p:nvPr/>
        </p:nvSpPr>
        <p:spPr>
          <a:xfrm rot="10800000" flipH="1">
            <a:off x="3292819" y="2020456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A90D3B8-A73C-CFC9-1798-7F57188959B4}"/>
              </a:ext>
            </a:extLst>
          </p:cNvPr>
          <p:cNvSpPr txBox="1"/>
          <p:nvPr/>
        </p:nvSpPr>
        <p:spPr>
          <a:xfrm>
            <a:off x="511278" y="2430084"/>
            <a:ext cx="175014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g20260: serine/threonine-protein kinase PINK1, mitochondrial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C6998B5-38C3-744A-9B52-29B08C59B3CD}"/>
              </a:ext>
            </a:extLst>
          </p:cNvPr>
          <p:cNvSpPr txBox="1"/>
          <p:nvPr/>
        </p:nvSpPr>
        <p:spPr>
          <a:xfrm>
            <a:off x="1834307" y="2589300"/>
            <a:ext cx="175014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g20262: sodium channel protein type 4 subunit alpha B-like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5F93384-E302-F258-CE74-A7B922922BBB}"/>
              </a:ext>
            </a:extLst>
          </p:cNvPr>
          <p:cNvSpPr txBox="1"/>
          <p:nvPr/>
        </p:nvSpPr>
        <p:spPr>
          <a:xfrm>
            <a:off x="3316033" y="2333666"/>
            <a:ext cx="1403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g20264: protein FAM43B</a:t>
            </a: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672E845-A091-1F34-2E0B-EB21A7D8F710}"/>
              </a:ext>
            </a:extLst>
          </p:cNvPr>
          <p:cNvCxnSpPr>
            <a:cxnSpLocks/>
          </p:cNvCxnSpPr>
          <p:nvPr/>
        </p:nvCxnSpPr>
        <p:spPr>
          <a:xfrm>
            <a:off x="5624054" y="5768526"/>
            <a:ext cx="438912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10F363B3-9098-2E1E-0DEA-EE0FA830EED1}"/>
              </a:ext>
            </a:extLst>
          </p:cNvPr>
          <p:cNvSpPr/>
          <p:nvPr/>
        </p:nvSpPr>
        <p:spPr>
          <a:xfrm rot="10800000">
            <a:off x="6994045" y="558386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3D28ACA2-5EA5-253E-AE59-1F1930C139CD}"/>
              </a:ext>
            </a:extLst>
          </p:cNvPr>
          <p:cNvSpPr/>
          <p:nvPr/>
        </p:nvSpPr>
        <p:spPr>
          <a:xfrm rot="10800000">
            <a:off x="9116411" y="558386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B7933C62-261F-D2E6-D3B4-BB5C5EF93B18}"/>
              </a:ext>
            </a:extLst>
          </p:cNvPr>
          <p:cNvSpPr/>
          <p:nvPr/>
        </p:nvSpPr>
        <p:spPr>
          <a:xfrm rot="10800000">
            <a:off x="6118827" y="558386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B562E63-CB85-8F88-5576-ED9C8790F02E}"/>
              </a:ext>
            </a:extLst>
          </p:cNvPr>
          <p:cNvSpPr txBox="1"/>
          <p:nvPr/>
        </p:nvSpPr>
        <p:spPr>
          <a:xfrm>
            <a:off x="6824377" y="3181028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jg4310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C1CFD2F8-DF67-27D4-30DD-246FBF292269}"/>
              </a:ext>
            </a:extLst>
          </p:cNvPr>
          <p:cNvSpPr txBox="1"/>
          <p:nvPr/>
        </p:nvSpPr>
        <p:spPr>
          <a:xfrm>
            <a:off x="6869086" y="5046944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g8642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C63B9C7-23E1-DE6D-FDEB-338584E096F9}"/>
              </a:ext>
            </a:extLst>
          </p:cNvPr>
          <p:cNvSpPr txBox="1"/>
          <p:nvPr/>
        </p:nvSpPr>
        <p:spPr>
          <a:xfrm>
            <a:off x="5938685" y="2556127"/>
            <a:ext cx="2585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g8665: histone-lysine N-methyltransferase 2B-like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86C1A2C-8E6B-6452-1FA4-6D4AA194E3FD}"/>
              </a:ext>
            </a:extLst>
          </p:cNvPr>
          <p:cNvSpPr txBox="1"/>
          <p:nvPr/>
        </p:nvSpPr>
        <p:spPr>
          <a:xfrm>
            <a:off x="4735451" y="6048130"/>
            <a:ext cx="24834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g8643: histone-lysine N-methyltransferase 2B-like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9CF954F-299E-D24A-14D6-C7CF7ACB4446}"/>
              </a:ext>
            </a:extLst>
          </p:cNvPr>
          <p:cNvSpPr txBox="1"/>
          <p:nvPr/>
        </p:nvSpPr>
        <p:spPr>
          <a:xfrm>
            <a:off x="5299590" y="4227465"/>
            <a:ext cx="2222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Jg4309: histone-lysine N-methyltransferase 2B-like</a:t>
            </a:r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2D3D8EAC-29BD-6228-7F89-6CF0E5587359}"/>
              </a:ext>
            </a:extLst>
          </p:cNvPr>
          <p:cNvSpPr/>
          <p:nvPr/>
        </p:nvSpPr>
        <p:spPr>
          <a:xfrm rot="10800000">
            <a:off x="9116411" y="368116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F357AC4-26F3-E736-16DB-6F87390C4D06}"/>
              </a:ext>
            </a:extLst>
          </p:cNvPr>
          <p:cNvSpPr txBox="1"/>
          <p:nvPr/>
        </p:nvSpPr>
        <p:spPr>
          <a:xfrm>
            <a:off x="7486818" y="4109267"/>
            <a:ext cx="16793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Jg4311: 5-hydroxytryptamine receptor 3A-like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5D6A1DBF-E8F4-2D96-8D7B-77F4FC028C82}"/>
              </a:ext>
            </a:extLst>
          </p:cNvPr>
          <p:cNvSpPr txBox="1"/>
          <p:nvPr/>
        </p:nvSpPr>
        <p:spPr>
          <a:xfrm>
            <a:off x="9116411" y="4029545"/>
            <a:ext cx="30228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jg4312: origin recognition complex subunit 4-like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06CFF9F-856C-5B1B-553D-0C03A51C44B0}"/>
              </a:ext>
            </a:extLst>
          </p:cNvPr>
          <p:cNvSpPr txBox="1"/>
          <p:nvPr/>
        </p:nvSpPr>
        <p:spPr>
          <a:xfrm>
            <a:off x="8882008" y="2548990"/>
            <a:ext cx="3204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G8667: uncharacterized protein LOC129097597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CA13D26-9B86-CA1B-EC7A-ED93E9879133}"/>
              </a:ext>
            </a:extLst>
          </p:cNvPr>
          <p:cNvSpPr txBox="1"/>
          <p:nvPr/>
        </p:nvSpPr>
        <p:spPr>
          <a:xfrm>
            <a:off x="8691234" y="6066219"/>
            <a:ext cx="3204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g8641: origin recognition complex subunit 4-like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2E68422-37C0-3D17-7438-6697E440ABE8}"/>
              </a:ext>
            </a:extLst>
          </p:cNvPr>
          <p:cNvCxnSpPr>
            <a:cxnSpLocks/>
          </p:cNvCxnSpPr>
          <p:nvPr/>
        </p:nvCxnSpPr>
        <p:spPr>
          <a:xfrm>
            <a:off x="807932" y="5868819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5EB683EB-A271-ECED-A901-4C39C7B30A6C}"/>
              </a:ext>
            </a:extLst>
          </p:cNvPr>
          <p:cNvSpPr/>
          <p:nvPr/>
        </p:nvSpPr>
        <p:spPr>
          <a:xfrm rot="10800000" flipH="1">
            <a:off x="1651427" y="5678801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8702ADF-640C-8C02-E172-A578E0CE38CA}"/>
              </a:ext>
            </a:extLst>
          </p:cNvPr>
          <p:cNvSpPr txBox="1"/>
          <p:nvPr/>
        </p:nvSpPr>
        <p:spPr>
          <a:xfrm>
            <a:off x="1400700" y="5325575"/>
            <a:ext cx="989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g10322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1CF36CA6-FD61-C53E-16D1-66A5A47920F2}"/>
              </a:ext>
            </a:extLst>
          </p:cNvPr>
          <p:cNvSpPr/>
          <p:nvPr/>
        </p:nvSpPr>
        <p:spPr>
          <a:xfrm rot="10800000">
            <a:off x="2452000" y="569689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780095A-4039-E221-FCEA-ADD03EE46504}"/>
              </a:ext>
            </a:extLst>
          </p:cNvPr>
          <p:cNvSpPr txBox="1"/>
          <p:nvPr/>
        </p:nvSpPr>
        <p:spPr>
          <a:xfrm>
            <a:off x="2338267" y="5295705"/>
            <a:ext cx="989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g10323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2C43FD9E-C653-6AC3-86E2-B487434B98E6}"/>
              </a:ext>
            </a:extLst>
          </p:cNvPr>
          <p:cNvSpPr/>
          <p:nvPr/>
        </p:nvSpPr>
        <p:spPr>
          <a:xfrm rot="10800000" flipH="1">
            <a:off x="3151927" y="5684154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F8581D3-5BAC-92AE-2E84-FAD96D1A5B2F}"/>
              </a:ext>
            </a:extLst>
          </p:cNvPr>
          <p:cNvSpPr txBox="1"/>
          <p:nvPr/>
        </p:nvSpPr>
        <p:spPr>
          <a:xfrm>
            <a:off x="3175141" y="5997364"/>
            <a:ext cx="1403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g10324: protein FAM43B</a:t>
            </a:r>
          </a:p>
        </p:txBody>
      </p:sp>
      <p:sp>
        <p:nvSpPr>
          <p:cNvPr id="32" name="箭號: 向左 31">
            <a:extLst>
              <a:ext uri="{FF2B5EF4-FFF2-40B4-BE49-F238E27FC236}">
                <a16:creationId xmlns:a16="http://schemas.microsoft.com/office/drawing/2014/main" id="{2503CC65-C7A7-DC63-E5D3-81D24E5B8E2B}"/>
              </a:ext>
            </a:extLst>
          </p:cNvPr>
          <p:cNvSpPr/>
          <p:nvPr/>
        </p:nvSpPr>
        <p:spPr>
          <a:xfrm rot="10800000" flipH="1">
            <a:off x="911178" y="5678800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7A15672-151C-A309-13C9-DE52F07B5948}"/>
              </a:ext>
            </a:extLst>
          </p:cNvPr>
          <p:cNvSpPr txBox="1"/>
          <p:nvPr/>
        </p:nvSpPr>
        <p:spPr>
          <a:xfrm>
            <a:off x="575214" y="6117628"/>
            <a:ext cx="2122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G10321: serine/threonine-protein kinase PINK1, mitochondrial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DD7B204-6ED7-A228-5F36-E8D4FEF29141}"/>
              </a:ext>
            </a:extLst>
          </p:cNvPr>
          <p:cNvCxnSpPr>
            <a:cxnSpLocks/>
          </p:cNvCxnSpPr>
          <p:nvPr/>
        </p:nvCxnSpPr>
        <p:spPr>
          <a:xfrm>
            <a:off x="803018" y="3995770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ADF19102-D6E3-DDA6-5B1C-8309F182FCE5}"/>
              </a:ext>
            </a:extLst>
          </p:cNvPr>
          <p:cNvSpPr/>
          <p:nvPr/>
        </p:nvSpPr>
        <p:spPr>
          <a:xfrm rot="10800000">
            <a:off x="2447086" y="3823841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455F0E2C-F307-38E5-6A5C-6D52C2163066}"/>
              </a:ext>
            </a:extLst>
          </p:cNvPr>
          <p:cNvSpPr/>
          <p:nvPr/>
        </p:nvSpPr>
        <p:spPr>
          <a:xfrm rot="10800000" flipH="1">
            <a:off x="3147013" y="3811105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9" name="箭號: 向左 58">
            <a:extLst>
              <a:ext uri="{FF2B5EF4-FFF2-40B4-BE49-F238E27FC236}">
                <a16:creationId xmlns:a16="http://schemas.microsoft.com/office/drawing/2014/main" id="{07C6D662-7865-BA78-9DD8-E0EC36BF1914}"/>
              </a:ext>
            </a:extLst>
          </p:cNvPr>
          <p:cNvSpPr/>
          <p:nvPr/>
        </p:nvSpPr>
        <p:spPr>
          <a:xfrm rot="10800000" flipH="1">
            <a:off x="906264" y="3805751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60C1F5E-E715-9484-EF07-30229A4C4467}"/>
              </a:ext>
            </a:extLst>
          </p:cNvPr>
          <p:cNvSpPr txBox="1"/>
          <p:nvPr/>
        </p:nvSpPr>
        <p:spPr>
          <a:xfrm>
            <a:off x="2314418" y="3457700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jg28226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D46D059-D776-45C4-033F-2F543C824E32}"/>
              </a:ext>
            </a:extLst>
          </p:cNvPr>
          <p:cNvSpPr txBox="1"/>
          <p:nvPr/>
        </p:nvSpPr>
        <p:spPr>
          <a:xfrm>
            <a:off x="585416" y="4122026"/>
            <a:ext cx="2122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Jg28227: serine/threonine-protein kinase PINK1, mitochondrial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E636893-DEB2-B12C-967D-1268E391DA70}"/>
              </a:ext>
            </a:extLst>
          </p:cNvPr>
          <p:cNvSpPr txBox="1"/>
          <p:nvPr/>
        </p:nvSpPr>
        <p:spPr>
          <a:xfrm>
            <a:off x="3099073" y="4143507"/>
            <a:ext cx="1403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jg28224: protein FAM43B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81118F-3493-08EC-4CC9-A8D6692CF877}"/>
              </a:ext>
            </a:extLst>
          </p:cNvPr>
          <p:cNvSpPr txBox="1"/>
          <p:nvPr/>
        </p:nvSpPr>
        <p:spPr>
          <a:xfrm>
            <a:off x="5579747" y="463182"/>
            <a:ext cx="61644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 CV </a:t>
            </a:r>
          </a:p>
          <a:p>
            <a:r>
              <a:rPr lang="en-US" altLang="zh-TW" dirty="0"/>
              <a:t>g</a:t>
            </a:r>
            <a:r>
              <a:rPr lang="zh-TW" altLang="en-US" dirty="0"/>
              <a:t>256</a:t>
            </a:r>
            <a:r>
              <a:rPr lang="en-US" altLang="zh-TW" dirty="0"/>
              <a:t>: serine protease 27-like</a:t>
            </a:r>
          </a:p>
          <a:p>
            <a:r>
              <a:rPr lang="en-US" altLang="zh-TW" dirty="0"/>
              <a:t>trypsinogen-like protein 3  g5006.t1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D4318E0-A965-06DC-B4E5-78CA103CC886}"/>
              </a:ext>
            </a:extLst>
          </p:cNvPr>
          <p:cNvSpPr txBox="1"/>
          <p:nvPr/>
        </p:nvSpPr>
        <p:spPr>
          <a:xfrm>
            <a:off x="11744235" y="268561"/>
            <a:ext cx="25468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PC</a:t>
            </a:r>
          </a:p>
          <a:p>
            <a:r>
              <a:rPr lang="en-US" altLang="zh-TW" dirty="0"/>
              <a:t>5 g8666.t1v</a:t>
            </a:r>
          </a:p>
          <a:p>
            <a:r>
              <a:rPr lang="en-US" altLang="zh-TW" dirty="0"/>
              <a:t>5 g6211.t1v</a:t>
            </a:r>
          </a:p>
          <a:p>
            <a:r>
              <a:rPr lang="en-US" altLang="zh-TW" dirty="0"/>
              <a:t>5 g6202.t1v</a:t>
            </a:r>
          </a:p>
          <a:p>
            <a:r>
              <a:rPr lang="en-US" altLang="zh-TW" dirty="0"/>
              <a:t>      5 g5804.t1v</a:t>
            </a:r>
          </a:p>
          <a:p>
            <a:r>
              <a:rPr lang="en-US" altLang="zh-TW" dirty="0"/>
              <a:t>      5 g5803.t1v</a:t>
            </a:r>
          </a:p>
          <a:p>
            <a:r>
              <a:rPr lang="en-US" altLang="zh-TW" dirty="0"/>
              <a:t>      5 g5802.t1v</a:t>
            </a:r>
          </a:p>
          <a:p>
            <a:r>
              <a:rPr lang="en-US" altLang="zh-TW" dirty="0"/>
              <a:t>      5 g5801.t1v</a:t>
            </a:r>
          </a:p>
          <a:p>
            <a:r>
              <a:rPr lang="en-US" altLang="zh-TW" dirty="0"/>
              <a:t>      5 g5800.t1v</a:t>
            </a:r>
          </a:p>
          <a:p>
            <a:r>
              <a:rPr lang="en-US" altLang="zh-TW" dirty="0"/>
              <a:t>5 g5799.t1v</a:t>
            </a:r>
          </a:p>
          <a:p>
            <a:r>
              <a:rPr lang="en-US" altLang="zh-TW" dirty="0"/>
              <a:t>5 g5797.t1v</a:t>
            </a:r>
          </a:p>
          <a:p>
            <a:r>
              <a:rPr lang="en-US" altLang="zh-TW" dirty="0"/>
              <a:t>      5 g20263.t1 v</a:t>
            </a:r>
          </a:p>
          <a:p>
            <a:r>
              <a:rPr lang="en-US" altLang="zh-TW" dirty="0"/>
              <a:t>      5 g14823.t1v</a:t>
            </a:r>
          </a:p>
          <a:p>
            <a:r>
              <a:rPr lang="en-US" altLang="zh-TW" dirty="0"/>
              <a:t>      4 g5798.t1v</a:t>
            </a:r>
          </a:p>
          <a:p>
            <a:r>
              <a:rPr lang="en-US" altLang="zh-TW" dirty="0"/>
              <a:t>      4 g20261.t1v</a:t>
            </a:r>
          </a:p>
          <a:p>
            <a:r>
              <a:rPr lang="en-US" altLang="zh-TW" dirty="0"/>
              <a:t>      3 g2631.t1</a:t>
            </a:r>
          </a:p>
          <a:p>
            <a:r>
              <a:rPr lang="en-US" altLang="zh-TW" dirty="0"/>
              <a:t>2 g14824.t1v</a:t>
            </a:r>
          </a:p>
          <a:p>
            <a:r>
              <a:rPr lang="en-US" altLang="zh-TW" dirty="0"/>
              <a:t>      2 g12499.t1v</a:t>
            </a:r>
          </a:p>
          <a:p>
            <a:r>
              <a:rPr lang="en-US" altLang="zh-TW" dirty="0"/>
              <a:t>      1 g986.t1 NOT</a:t>
            </a:r>
          </a:p>
          <a:p>
            <a:r>
              <a:rPr lang="en-US" altLang="zh-TW" dirty="0"/>
              <a:t>No “trypsinogen” is matched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5B38D2-BC9B-F73A-7220-A47B39A8EAF3}"/>
              </a:ext>
            </a:extLst>
          </p:cNvPr>
          <p:cNvSpPr txBox="1"/>
          <p:nvPr/>
        </p:nvSpPr>
        <p:spPr>
          <a:xfrm>
            <a:off x="6546038" y="-97989"/>
            <a:ext cx="6164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 AP</a:t>
            </a:r>
          </a:p>
          <a:p>
            <a:r>
              <a:rPr lang="en-US" altLang="zh-TW" dirty="0"/>
              <a:t>trypsinogen-like protein 3  jg19999.t1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51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29409-22D7-4658-9A44-F59E6F439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05BB13E-4088-BD9E-9C9E-A906DDE41890}"/>
              </a:ext>
            </a:extLst>
          </p:cNvPr>
          <p:cNvCxnSpPr>
            <a:cxnSpLocks/>
          </p:cNvCxnSpPr>
          <p:nvPr/>
        </p:nvCxnSpPr>
        <p:spPr>
          <a:xfrm flipV="1">
            <a:off x="3052852" y="3869231"/>
            <a:ext cx="548640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240CDAB-4F31-DC41-FEFB-551CF4F9BE5E}"/>
              </a:ext>
            </a:extLst>
          </p:cNvPr>
          <p:cNvSpPr txBox="1"/>
          <p:nvPr/>
        </p:nvSpPr>
        <p:spPr>
          <a:xfrm>
            <a:off x="334295" y="151998"/>
            <a:ext cx="5481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6D1BA91E-BC20-4A69-F656-CB716CE525FD}"/>
              </a:ext>
            </a:extLst>
          </p:cNvPr>
          <p:cNvCxnSpPr>
            <a:cxnSpLocks/>
          </p:cNvCxnSpPr>
          <p:nvPr/>
        </p:nvCxnSpPr>
        <p:spPr>
          <a:xfrm flipV="1">
            <a:off x="3052852" y="2205120"/>
            <a:ext cx="548640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2DCDDE33-B191-0757-9A3C-E70BC2DCBE03}"/>
              </a:ext>
            </a:extLst>
          </p:cNvPr>
          <p:cNvSpPr/>
          <p:nvPr/>
        </p:nvSpPr>
        <p:spPr>
          <a:xfrm rot="10800000" flipH="1">
            <a:off x="5312726" y="368116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EB7D21-04C1-71DF-C035-10A0EE3B579C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CEA27B7-2A28-06A3-7665-B76E5706F275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9A2BE07-8795-7D14-163B-0AE933CC4F13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8F229F-28F2-2B67-FA7C-33FD5C6EE647}"/>
              </a:ext>
            </a:extLst>
          </p:cNvPr>
          <p:cNvSpPr txBox="1"/>
          <p:nvPr/>
        </p:nvSpPr>
        <p:spPr>
          <a:xfrm>
            <a:off x="4093472" y="3206938"/>
            <a:ext cx="1810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Jg9141: anionic trypsin-2-like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51D12364-2B5F-2963-EA81-EEEB186A2E38}"/>
              </a:ext>
            </a:extLst>
          </p:cNvPr>
          <p:cNvCxnSpPr>
            <a:cxnSpLocks/>
          </p:cNvCxnSpPr>
          <p:nvPr/>
        </p:nvCxnSpPr>
        <p:spPr>
          <a:xfrm>
            <a:off x="3052852" y="5762509"/>
            <a:ext cx="538576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978F9BAE-AC48-21B4-C925-3C5E5132CEDC}"/>
              </a:ext>
            </a:extLst>
          </p:cNvPr>
          <p:cNvSpPr/>
          <p:nvPr/>
        </p:nvSpPr>
        <p:spPr>
          <a:xfrm rot="10800000" flipH="1">
            <a:off x="4973015" y="557784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5F6D648B-B999-5FC0-883D-9ADEF53280F2}"/>
              </a:ext>
            </a:extLst>
          </p:cNvPr>
          <p:cNvSpPr/>
          <p:nvPr/>
        </p:nvSpPr>
        <p:spPr>
          <a:xfrm rot="10800000" flipH="1">
            <a:off x="4560234" y="202045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04EE5605-6F41-6EDE-569D-52CEAD634F3B}"/>
              </a:ext>
            </a:extLst>
          </p:cNvPr>
          <p:cNvSpPr/>
          <p:nvPr/>
        </p:nvSpPr>
        <p:spPr>
          <a:xfrm rot="10800000" flipH="1">
            <a:off x="6131053" y="36817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2EC5631-81E8-E295-1E93-D586FD214948}"/>
              </a:ext>
            </a:extLst>
          </p:cNvPr>
          <p:cNvSpPr txBox="1"/>
          <p:nvPr/>
        </p:nvSpPr>
        <p:spPr>
          <a:xfrm>
            <a:off x="5904367" y="3158795"/>
            <a:ext cx="984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jg24957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5454807-8647-EF86-540D-18A2BAB6C17E}"/>
              </a:ext>
            </a:extLst>
          </p:cNvPr>
          <p:cNvSpPr txBox="1"/>
          <p:nvPr/>
        </p:nvSpPr>
        <p:spPr>
          <a:xfrm>
            <a:off x="339440" y="3576270"/>
            <a:ext cx="2580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jg32171.t1</a:t>
            </a:r>
            <a:r>
              <a:rPr lang="en-US" altLang="zh-TW" dirty="0"/>
              <a:t>:  not mapped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69CEADE-EC6E-946B-AF7C-605F003038B2}"/>
              </a:ext>
            </a:extLst>
          </p:cNvPr>
          <p:cNvSpPr txBox="1"/>
          <p:nvPr/>
        </p:nvSpPr>
        <p:spPr>
          <a:xfrm>
            <a:off x="4806071" y="5190696"/>
            <a:ext cx="1883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G10674: anionic trypsin-2-like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13EF9690-EAA9-1B2A-03DB-43CC10B630E4}"/>
              </a:ext>
            </a:extLst>
          </p:cNvPr>
          <p:cNvSpPr/>
          <p:nvPr/>
        </p:nvSpPr>
        <p:spPr>
          <a:xfrm rot="10800000" flipH="1">
            <a:off x="6468398" y="557784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D9ECE0F-354A-34CB-A5DA-206729F70D2A}"/>
              </a:ext>
            </a:extLst>
          </p:cNvPr>
          <p:cNvSpPr txBox="1"/>
          <p:nvPr/>
        </p:nvSpPr>
        <p:spPr>
          <a:xfrm>
            <a:off x="5632462" y="4804642"/>
            <a:ext cx="1883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G10672: anionic trypsin-2-like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D0D4E7BF-387B-65F6-27A9-2F51A861E886}"/>
              </a:ext>
            </a:extLst>
          </p:cNvPr>
          <p:cNvSpPr/>
          <p:nvPr/>
        </p:nvSpPr>
        <p:spPr>
          <a:xfrm rot="10800000" flipH="1">
            <a:off x="5720707" y="557784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C8CB3C5-5AEC-E3D7-E376-2A0412B45214}"/>
              </a:ext>
            </a:extLst>
          </p:cNvPr>
          <p:cNvSpPr txBox="1"/>
          <p:nvPr/>
        </p:nvSpPr>
        <p:spPr>
          <a:xfrm>
            <a:off x="6555262" y="4993566"/>
            <a:ext cx="1883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G10673: anionic trypsin-2-like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7F8E6352-084F-10C5-B6AA-FB80A526B4F2}"/>
              </a:ext>
            </a:extLst>
          </p:cNvPr>
          <p:cNvSpPr/>
          <p:nvPr/>
        </p:nvSpPr>
        <p:spPr>
          <a:xfrm rot="10800000" flipH="1">
            <a:off x="4225323" y="557784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C8030FF-F808-44E9-EE8A-909786CBFB3C}"/>
              </a:ext>
            </a:extLst>
          </p:cNvPr>
          <p:cNvSpPr txBox="1"/>
          <p:nvPr/>
        </p:nvSpPr>
        <p:spPr>
          <a:xfrm>
            <a:off x="3912702" y="4797818"/>
            <a:ext cx="1883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G10683: anionic trypsin-2-like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B9E899C-C44C-1A62-9A2D-CD7989D4F74D}"/>
              </a:ext>
            </a:extLst>
          </p:cNvPr>
          <p:cNvSpPr txBox="1"/>
          <p:nvPr/>
        </p:nvSpPr>
        <p:spPr>
          <a:xfrm>
            <a:off x="3252846" y="6119143"/>
            <a:ext cx="2517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G10675: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ras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-related C3 botulinum toxin substrate 2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21F90098-D5FC-F8F7-2B69-4178A7711A4F}"/>
              </a:ext>
            </a:extLst>
          </p:cNvPr>
          <p:cNvSpPr txBox="1"/>
          <p:nvPr/>
        </p:nvSpPr>
        <p:spPr>
          <a:xfrm>
            <a:off x="8391285" y="2624413"/>
            <a:ext cx="170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End of contig</a:t>
            </a:r>
            <a:endParaRPr lang="zh-TW" altLang="en-US" dirty="0"/>
          </a:p>
        </p:txBody>
      </p:sp>
      <p:sp>
        <p:nvSpPr>
          <p:cNvPr id="66" name="箭號: 向左 65">
            <a:extLst>
              <a:ext uri="{FF2B5EF4-FFF2-40B4-BE49-F238E27FC236}">
                <a16:creationId xmlns:a16="http://schemas.microsoft.com/office/drawing/2014/main" id="{0D43880B-A413-AE8A-1194-63AF2D341227}"/>
              </a:ext>
            </a:extLst>
          </p:cNvPr>
          <p:cNvSpPr/>
          <p:nvPr/>
        </p:nvSpPr>
        <p:spPr>
          <a:xfrm rot="10800000" flipH="1">
            <a:off x="7329903" y="2004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D20E7E90-42BD-5449-C1DE-FF3B79BD2AEA}"/>
              </a:ext>
            </a:extLst>
          </p:cNvPr>
          <p:cNvSpPr txBox="1"/>
          <p:nvPr/>
        </p:nvSpPr>
        <p:spPr>
          <a:xfrm>
            <a:off x="7481761" y="1304912"/>
            <a:ext cx="2861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G12499: anionic trypsin-2-like, partial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F276D83-BCE0-1EB3-9AF9-FC8608A44272}"/>
              </a:ext>
            </a:extLst>
          </p:cNvPr>
          <p:cNvCxnSpPr/>
          <p:nvPr/>
        </p:nvCxnSpPr>
        <p:spPr>
          <a:xfrm>
            <a:off x="8539252" y="2004457"/>
            <a:ext cx="0" cy="54129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56170F6-811B-CD71-789E-DCC4D7B263C5}"/>
              </a:ext>
            </a:extLst>
          </p:cNvPr>
          <p:cNvSpPr txBox="1"/>
          <p:nvPr/>
        </p:nvSpPr>
        <p:spPr>
          <a:xfrm>
            <a:off x="781235" y="1985968"/>
            <a:ext cx="170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ntLink64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F6CE0F4-E9A5-EEEC-6B1F-D4305B0DDD9A}"/>
              </a:ext>
            </a:extLst>
          </p:cNvPr>
          <p:cNvSpPr txBox="1"/>
          <p:nvPr/>
        </p:nvSpPr>
        <p:spPr>
          <a:xfrm>
            <a:off x="4521098" y="2420348"/>
            <a:ext cx="2227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G12498: kallikrein-8-like</a:t>
            </a:r>
          </a:p>
        </p:txBody>
      </p:sp>
      <p:sp>
        <p:nvSpPr>
          <p:cNvPr id="74" name="箭號: 向左 73">
            <a:extLst>
              <a:ext uri="{FF2B5EF4-FFF2-40B4-BE49-F238E27FC236}">
                <a16:creationId xmlns:a16="http://schemas.microsoft.com/office/drawing/2014/main" id="{AB9712D4-6130-E540-170E-6ED6590C42EF}"/>
              </a:ext>
            </a:extLst>
          </p:cNvPr>
          <p:cNvSpPr/>
          <p:nvPr/>
        </p:nvSpPr>
        <p:spPr>
          <a:xfrm rot="10800000">
            <a:off x="3252847" y="199083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D66CA367-2A7A-E069-2E4A-06FE7061FC10}"/>
              </a:ext>
            </a:extLst>
          </p:cNvPr>
          <p:cNvSpPr txBox="1"/>
          <p:nvPr/>
        </p:nvSpPr>
        <p:spPr>
          <a:xfrm>
            <a:off x="3252846" y="2647116"/>
            <a:ext cx="2610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G12497: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ras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-related C3 botulinum toxin substrate 2</a:t>
            </a:r>
          </a:p>
        </p:txBody>
      </p:sp>
      <p:sp>
        <p:nvSpPr>
          <p:cNvPr id="76" name="箭號: 向左 75">
            <a:extLst>
              <a:ext uri="{FF2B5EF4-FFF2-40B4-BE49-F238E27FC236}">
                <a16:creationId xmlns:a16="http://schemas.microsoft.com/office/drawing/2014/main" id="{0FF23D30-858E-13BF-E01B-2765189A372A}"/>
              </a:ext>
            </a:extLst>
          </p:cNvPr>
          <p:cNvSpPr/>
          <p:nvPr/>
        </p:nvSpPr>
        <p:spPr>
          <a:xfrm rot="10800000">
            <a:off x="3252847" y="37005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箭號: 向左 76">
            <a:extLst>
              <a:ext uri="{FF2B5EF4-FFF2-40B4-BE49-F238E27FC236}">
                <a16:creationId xmlns:a16="http://schemas.microsoft.com/office/drawing/2014/main" id="{98AD75E5-97DE-7D52-9999-685CFBAB4260}"/>
              </a:ext>
            </a:extLst>
          </p:cNvPr>
          <p:cNvSpPr/>
          <p:nvPr/>
        </p:nvSpPr>
        <p:spPr>
          <a:xfrm rot="10800000">
            <a:off x="3252846" y="557784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6E600236-DD75-A09E-5030-BEB623789BF0}"/>
              </a:ext>
            </a:extLst>
          </p:cNvPr>
          <p:cNvSpPr txBox="1"/>
          <p:nvPr/>
        </p:nvSpPr>
        <p:spPr>
          <a:xfrm>
            <a:off x="3252846" y="4126623"/>
            <a:ext cx="2517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jg9215: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ras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-related C3 botulinum toxin substrate 2</a:t>
            </a:r>
          </a:p>
        </p:txBody>
      </p:sp>
    </p:spTree>
    <p:extLst>
      <p:ext uri="{BB962C8B-B14F-4D97-AF65-F5344CB8AC3E}">
        <p14:creationId xmlns:p14="http://schemas.microsoft.com/office/powerpoint/2010/main" val="208759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</TotalTime>
  <Words>1649</Words>
  <Application>Microsoft Office PowerPoint</Application>
  <PresentationFormat>寬螢幕</PresentationFormat>
  <Paragraphs>437</Paragraphs>
  <Slides>21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Aptos</vt:lpstr>
      <vt:lpstr>Aptos Display</vt:lpstr>
      <vt:lpstr>Arial</vt:lpstr>
      <vt:lpstr>Calibri</vt:lpstr>
      <vt:lpstr>Office 佈景主題</vt:lpstr>
      <vt:lpstr>PowerPoint 簡報</vt:lpstr>
      <vt:lpstr>PowerPoint 簡報</vt:lpstr>
      <vt:lpstr>PowerPoint 簡報</vt:lpstr>
      <vt:lpstr>Complex region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Jen-Yu Wang</dc:creator>
  <cp:lastModifiedBy>Jen-Yu Wang</cp:lastModifiedBy>
  <cp:revision>38</cp:revision>
  <dcterms:created xsi:type="dcterms:W3CDTF">2024-08-30T08:46:39Z</dcterms:created>
  <dcterms:modified xsi:type="dcterms:W3CDTF">2025-04-02T09:43:09Z</dcterms:modified>
</cp:coreProperties>
</file>