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D0B36F7-050E-40B5-ADC4-529D536FD435}">
  <a:tblStyle styleId="{8D0B36F7-050E-40B5-ADC4-529D536FD43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84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subTitle" idx="1"/>
          </p:nvPr>
        </p:nvSpPr>
        <p:spPr>
          <a:xfrm>
            <a:off x="84900" y="95250"/>
            <a:ext cx="2999400" cy="54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chemeClr val="dk1"/>
                </a:solidFill>
              </a:rPr>
              <a:t>C5. Polyomino Puzzle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6278175" y="183525"/>
            <a:ext cx="27078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2"/>
                </a:solidFill>
              </a:rPr>
              <a:t>21600621 전영우, 21600724 최시령 컴과사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374675" y="1562375"/>
            <a:ext cx="7623300" cy="15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 b="1" dirty="0"/>
              <a:t>풀이(Brute-Force)</a:t>
            </a:r>
            <a:endParaRPr sz="1300" b="1" dirty="0"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ko" sz="1300" dirty="0"/>
              <a:t>각 Polyomino들은 width와 height이 정해져 있고, </a:t>
            </a:r>
            <a:endParaRPr sz="1300" dirty="0"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 dirty="0"/>
              <a:t>구하고자 하는 Square의 한 변의 길이 = sqrt(</a:t>
            </a:r>
            <a:r>
              <a:rPr lang="ko" sz="1300" dirty="0">
                <a:solidFill>
                  <a:schemeClr val="dk1"/>
                </a:solidFill>
              </a:rPr>
              <a:t>Polyomino를 이루는 모든 Block의 개수</a:t>
            </a:r>
            <a:r>
              <a:rPr lang="ko" sz="1300" dirty="0"/>
              <a:t>) 이다.</a:t>
            </a:r>
            <a:endParaRPr sz="1300" dirty="0"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ko" sz="1300" dirty="0"/>
              <a:t>모든 Polyomino를, Square의 모든 가능한 위치에다가 넣어본다. (이전 단계에 넣은 Polyomino와 겹치지 않는다면 다음 단계의 Polyomino를 넣는다)</a:t>
            </a:r>
            <a:endParaRPr sz="1300" dirty="0"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ko" sz="1300" dirty="0"/>
              <a:t>모든 Polyomino가 겹치지 않고 Square를 이루게 되면 그 Square를 리턴한다.</a:t>
            </a:r>
            <a:endParaRPr sz="1300" dirty="0"/>
          </a:p>
        </p:txBody>
      </p:sp>
      <p:sp>
        <p:nvSpPr>
          <p:cNvPr id="57" name="Google Shape;57;p13"/>
          <p:cNvSpPr txBox="1"/>
          <p:nvPr/>
        </p:nvSpPr>
        <p:spPr>
          <a:xfrm>
            <a:off x="374675" y="3133375"/>
            <a:ext cx="3638100" cy="11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b="1"/>
              <a:t>시간복잡도</a:t>
            </a: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w’ = length of side of square - w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h’ = length of side of square - h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n = the number of Polyomino</a:t>
            </a:r>
            <a:endParaRPr/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325" y="4312575"/>
            <a:ext cx="3038075" cy="308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" name="Google Shape;59;p13"/>
          <p:cNvCxnSpPr/>
          <p:nvPr/>
        </p:nvCxnSpPr>
        <p:spPr>
          <a:xfrm rot="10800000" flipH="1">
            <a:off x="315250" y="522213"/>
            <a:ext cx="8633100" cy="14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60" name="Google Shape;60;p13"/>
          <p:cNvGraphicFramePr/>
          <p:nvPr>
            <p:extLst>
              <p:ext uri="{D42A27DB-BD31-4B8C-83A1-F6EECF244321}">
                <p14:modId xmlns:p14="http://schemas.microsoft.com/office/powerpoint/2010/main" val="1412523788"/>
              </p:ext>
            </p:extLst>
          </p:nvPr>
        </p:nvGraphicFramePr>
        <p:xfrm>
          <a:off x="4279950" y="3203500"/>
          <a:ext cx="1531400" cy="1584840"/>
        </p:xfrm>
        <a:graphic>
          <a:graphicData uri="http://schemas.openxmlformats.org/drawingml/2006/table">
            <a:tbl>
              <a:tblPr>
                <a:noFill/>
                <a:tableStyleId>{8D0B36F7-050E-40B5-ADC4-529D536FD435}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5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A</a:t>
                      </a:r>
                      <a:endParaRPr dirty="0"/>
                    </a:p>
                  </a:txBody>
                  <a:tcPr marL="91425" marR="91425" marT="91425" marB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AB</a:t>
                      </a:r>
                      <a:endParaRPr sz="1100" dirty="0"/>
                    </a:p>
                  </a:txBody>
                  <a:tcPr marL="91425" marR="91425" marT="91425" marB="91425">
                    <a:solidFill>
                      <a:srgbClr val="9900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A</a:t>
                      </a:r>
                      <a:endParaRPr dirty="0"/>
                    </a:p>
                  </a:txBody>
                  <a:tcPr marL="91425" marR="91425" marT="91425" marB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A</a:t>
                      </a:r>
                      <a:endParaRPr dirty="0"/>
                    </a:p>
                  </a:txBody>
                  <a:tcPr marL="91425" marR="91425" marT="91425" marB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B</a:t>
                      </a:r>
                      <a:endParaRPr dirty="0"/>
                    </a:p>
                  </a:txBody>
                  <a:tcPr marL="91425" marR="91425" marT="91425" marB="914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A</a:t>
                      </a:r>
                      <a:endParaRPr dirty="0"/>
                    </a:p>
                  </a:txBody>
                  <a:tcPr marL="91425" marR="91425" marT="91425" marB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B</a:t>
                      </a:r>
                      <a:endParaRPr dirty="0"/>
                    </a:p>
                  </a:txBody>
                  <a:tcPr marL="91425" marR="91425" marT="91425" marB="914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B</a:t>
                      </a:r>
                      <a:endParaRPr dirty="0"/>
                    </a:p>
                  </a:txBody>
                  <a:tcPr marL="91425" marR="91425" marT="91425" marB="914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B</a:t>
                      </a:r>
                      <a:endParaRPr dirty="0"/>
                    </a:p>
                  </a:txBody>
                  <a:tcPr marL="91425" marR="91425" marT="91425" marB="914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1" name="Google Shape;61;p13"/>
          <p:cNvGraphicFramePr/>
          <p:nvPr>
            <p:extLst>
              <p:ext uri="{D42A27DB-BD31-4B8C-83A1-F6EECF244321}">
                <p14:modId xmlns:p14="http://schemas.microsoft.com/office/powerpoint/2010/main" val="1755587822"/>
              </p:ext>
            </p:extLst>
          </p:nvPr>
        </p:nvGraphicFramePr>
        <p:xfrm>
          <a:off x="7510700" y="3203500"/>
          <a:ext cx="1531400" cy="1584840"/>
        </p:xfrm>
        <a:graphic>
          <a:graphicData uri="http://schemas.openxmlformats.org/drawingml/2006/table">
            <a:tbl>
              <a:tblPr>
                <a:noFill/>
                <a:tableStyleId>{8D0B36F7-050E-40B5-ADC4-529D536FD435}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A</a:t>
                      </a:r>
                      <a:endParaRPr dirty="0"/>
                    </a:p>
                  </a:txBody>
                  <a:tcPr marL="91425" marR="91425" marT="91425" marB="91425"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A</a:t>
                      </a:r>
                      <a:endParaRPr dirty="0"/>
                    </a:p>
                  </a:txBody>
                  <a:tcPr marL="91425" marR="91425" marT="91425" marB="91425"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A</a:t>
                      </a:r>
                      <a:endParaRPr dirty="0"/>
                    </a:p>
                  </a:txBody>
                  <a:tcPr marL="91425" marR="91425" marT="91425" marB="91425"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B</a:t>
                      </a:r>
                      <a:endParaRPr dirty="0"/>
                    </a:p>
                  </a:txBody>
                  <a:tcPr marL="91425" marR="91425" marT="91425" marB="91425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A</a:t>
                      </a:r>
                      <a:endParaRPr dirty="0"/>
                    </a:p>
                  </a:txBody>
                  <a:tcPr marL="91425" marR="91425" marT="91425" marB="91425"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highlight>
                          <a:schemeClr val="dk1"/>
                        </a:highlight>
                      </a:endParaRP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A</a:t>
                      </a:r>
                      <a:endParaRPr dirty="0"/>
                    </a:p>
                  </a:txBody>
                  <a:tcPr marL="91425" marR="91425" marT="91425" marB="91425"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B</a:t>
                      </a:r>
                      <a:endParaRPr dirty="0"/>
                    </a:p>
                  </a:txBody>
                  <a:tcPr marL="91425" marR="91425" marT="91425" marB="91425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highlight>
                          <a:schemeClr val="dk1"/>
                        </a:highlight>
                      </a:endParaRP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B</a:t>
                      </a:r>
                      <a:endParaRPr dirty="0"/>
                    </a:p>
                  </a:txBody>
                  <a:tcPr marL="91425" marR="91425" marT="91425" marB="914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B</a:t>
                      </a:r>
                      <a:endParaRPr dirty="0"/>
                    </a:p>
                  </a:txBody>
                  <a:tcPr marL="91425" marR="91425" marT="91425" marB="91425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highlight>
                          <a:schemeClr val="dk1"/>
                        </a:highlight>
                      </a:endParaRP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B</a:t>
                      </a:r>
                      <a:endParaRPr dirty="0"/>
                    </a:p>
                  </a:txBody>
                  <a:tcPr marL="91425" marR="91425" marT="91425" marB="91425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2" name="Google Shape;62;p13"/>
          <p:cNvGraphicFramePr/>
          <p:nvPr>
            <p:extLst>
              <p:ext uri="{D42A27DB-BD31-4B8C-83A1-F6EECF244321}">
                <p14:modId xmlns:p14="http://schemas.microsoft.com/office/powerpoint/2010/main" val="17680267"/>
              </p:ext>
            </p:extLst>
          </p:nvPr>
        </p:nvGraphicFramePr>
        <p:xfrm>
          <a:off x="5895313" y="3203500"/>
          <a:ext cx="1531400" cy="1584840"/>
        </p:xfrm>
        <a:graphic>
          <a:graphicData uri="http://schemas.openxmlformats.org/drawingml/2006/table">
            <a:tbl>
              <a:tblPr>
                <a:noFill/>
                <a:tableStyleId>{8D0B36F7-050E-40B5-ADC4-529D536FD435}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A</a:t>
                      </a:r>
                      <a:endParaRPr dirty="0"/>
                    </a:p>
                  </a:txBody>
                  <a:tcPr marL="91425" marR="91425" marT="91425" marB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A</a:t>
                      </a:r>
                      <a:endParaRPr dirty="0"/>
                    </a:p>
                  </a:txBody>
                  <a:tcPr marL="91425" marR="91425" marT="91425" marB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AB</a:t>
                      </a:r>
                      <a:endParaRPr sz="1100" dirty="0"/>
                    </a:p>
                  </a:txBody>
                  <a:tcPr marL="91425" marR="91425" marT="91425" marB="91425">
                    <a:solidFill>
                      <a:srgbClr val="9900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A</a:t>
                      </a:r>
                      <a:endParaRPr dirty="0"/>
                    </a:p>
                  </a:txBody>
                  <a:tcPr marL="91425" marR="91425" marT="91425" marB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highlight>
                          <a:schemeClr val="dk1"/>
                        </a:highlight>
                      </a:endParaRP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AB</a:t>
                      </a:r>
                      <a:endParaRPr sz="1100" dirty="0"/>
                    </a:p>
                  </a:txBody>
                  <a:tcPr marL="91425" marR="91425" marT="91425" marB="91425">
                    <a:solidFill>
                      <a:srgbClr val="9900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B</a:t>
                      </a:r>
                      <a:endParaRPr dirty="0"/>
                    </a:p>
                  </a:txBody>
                  <a:tcPr marL="91425" marR="91425" marT="91425" marB="914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B</a:t>
                      </a:r>
                      <a:endParaRPr dirty="0"/>
                    </a:p>
                  </a:txBody>
                  <a:tcPr marL="91425" marR="91425" marT="91425" marB="914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highlight>
                          <a:schemeClr val="dk1"/>
                        </a:highlight>
                      </a:endParaRP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B</a:t>
                      </a:r>
                      <a:endParaRPr dirty="0"/>
                    </a:p>
                  </a:txBody>
                  <a:tcPr marL="91425" marR="91425" marT="91425" marB="914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3" name="Google Shape;63;p13"/>
          <p:cNvSpPr txBox="1"/>
          <p:nvPr/>
        </p:nvSpPr>
        <p:spPr>
          <a:xfrm>
            <a:off x="374675" y="522225"/>
            <a:ext cx="40200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/>
              <a:t>Data Structure</a:t>
            </a:r>
            <a:endParaRPr b="1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Polyomino (2d arrays) → input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Square (2d array) → for answer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temp (2d array) → for insert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165</Words>
  <Application>Microsoft Office PowerPoint</Application>
  <PresentationFormat>화면 슬라이드 쇼(16:9)</PresentationFormat>
  <Paragraphs>42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3" baseType="lpstr">
      <vt:lpstr>Arial</vt:lpstr>
      <vt:lpstr>Simple Light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전영우</cp:lastModifiedBy>
  <cp:revision>1</cp:revision>
  <dcterms:modified xsi:type="dcterms:W3CDTF">2021-10-16T11:08:42Z</dcterms:modified>
</cp:coreProperties>
</file>