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9:51:1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1003 24575,'12'-4'0,"7"-6"0,5-5 0,42-29 0,6-5 0,-9 10 0,8-10 0,-3 4 0,-26 23 0,-4 1 0,-1 5 0,5-5 0,-11 6 0,11-7 0,-11 7 0,11-6 0,-4 5 0,18-15 0,-9 7 0,10-1 0,-14 4 0,-6 5 0,5-1 0,-5-2 0,7 7 0,-1-4 0,0 0 0,1 4 0,-1-3 0,0-1 0,1 4 0,-1-4 0,0 6 0,1-1 0,-1 0 0,0 0 0,1 0 0,-1 0 0,0 1 0,-5-1 0,4 0 0,-11 1 0,11 0 0,-5 4 0,6-4 0,1 4 0,-1-5 0,23 5 0,-23-3 0,36 8 0,-31-9 0,26 4 0,-14-6 0,14 5 0,-14-4 0,-7 8 0,2-1 0,21-8 0,-13 5 0,0 1 0,17-1 0,-29 0 0,-1 1 0,36 5 0,-7-5 0,11 0 0,-11 4 0,7-4 0,6 0 0,-15 5 0,7-5 0,-8 0 0,-8 5 0,-17-2 0,-1 0 0,10 3 0,40 0 0,-39 0 0,14 0 0,1 0 0,0 0 0,-8 0 0,5 0 0,-12 0 0,12 0 0,-12 0 0,5 0 0,0 0 0,-5 0 0,12 0 0,-12 0 0,13 0 0,-6 0 0,0 0 0,5 0 0,-12 0 0,13 0 0,-14 0 0,6 0 0,19 0 0,-20 0 0,13 0 0,-21 0 0,-6 6 0,1-5 0,5 4 0,-13-5 0,13 5 0,-12-3 0,12 3 0,-12-5 0,5 0 0,-7 0 0,0 0 0,1 0 0,-1 5 0,-6-4 0,-1 4 0,-6-1 0,0-3 0,0 4 0,0-1 0,-1-3 0,1 3 0,0 1 0,-5-4 0,3 8 0,-8-4 0,8 0 0,-3 4 0,5-4 0,0 1 0,-1 3 0,15-4 0,-11 5 0,10 0 0,-13-4 0,0 3 0,-1-4 0,1 5 0,-5-4 0,4 3 0,-10-4 0,4 4 0,-4-4 0,-1 3 0,0-3 0,0 4 0,0 0 0,-4-4 0,3 4 0,-3-4 0,-1 3 0,4 1 0,-3 0 0,4 0 0,0 0 0,1-4 0,-1 3 0,0-3 0,0 4 0,0 0 0,-4 0 0,3 0 0,-3 0 0,-1-1 0,4 1 0,-7 0 0,7 0 0,-4-1 0,6 1 0,-6 0 0,4 0 0,-3 0 0,4 0 0,6 0 0,-5 0 0,4 1 0,-4-1 0,4 0 0,-4 1 0,10-1 0,-10 1 0,5-1 0,-1 1 0,-3-1 0,3 0 0,-5 0 0,0 0 0,0 0 0,-4 0 0,3 0 0,-3 0 0,0-1 0,3 1 0,-4-4 0,1 3 0,3-3 0,-3 3 0,0 1 0,3 0 0,-4 0 0,1-1 0,3 1 0,-8 0 0,8 0 0,-7-5 0,2 4 0,-4-4 0,1 1 0,-1 2 0,4-2 0,-2 4 0,2-1 0,-3 0 0,-1-3 0,0 2 0,0-2 0,0 3 0,1-4 0,-1 4 0,0-4 0,0 1 0,-3 2 0,2-6 0,-6 6 0,6-6 0,-6 6 0,3-3 0,-1 1 0,-2 2 0,3-3 0,-4 4 0,3-3 0,-2 2 0,2-3 0,1 3 0,-4 1 0,4 0 0,-1-4 0,-2 3 0,3-3 0,-4 4 0,0-1 0,0 1 0,0-1 0,0-3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9:51:3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0 748 24575,'4'-4'0,"3"3"0,-3-3 0,1 1 0,2 2 0,-6-6 0,6 2 0,-2 1 0,2-3 0,1 2 0,0-2 0,-4-1 0,3 0 0,-2 0 0,3-1 0,0 1 0,1 0 0,-1 0 0,0 0 0,0-1 0,5 1 0,-4 0 0,4-1 0,-5 1 0,5-1 0,-4 1 0,3-1 0,-3 1 0,3-1 0,-2 1 0,3-5 0,-1 3 0,-2-2 0,7-1 0,-8 3 0,4-2 0,-5 4 0,5-1 0,-4 1 0,4-1 0,-5 5 0,4-4 0,-2 3 0,2-3 0,-3 0 0,3-1 0,-3 1 0,9-1 0,-9 0 0,8 4 0,-3-2 0,-1 2 0,4-4 0,-3 0 0,0 1 0,3 3 0,-8-2 0,8 2 0,-8-4 0,8 4 0,-3-2 0,0 2 0,3 0 0,-3-3 0,4 3 0,0 0 0,-4-2 0,3 2 0,-4 0 0,6-3 0,-6 3 0,4 0 0,-7-2 0,7 6 0,-8-6 0,8 6 0,-3-7 0,4 7 0,-4-6 0,3 2 0,-4 0 0,6-3 0,-1 7 0,-5-7 0,4 7 0,-3-6 0,4 6 0,0-7 0,14 3 0,-11 0 0,11 1 0,-14 0 0,5 3 0,-3-3 0,3 0 0,-5 2 0,0-2 0,6 0 0,-5 3 0,4-3 0,-4 4 0,-1-5 0,5 4 0,-4-3 0,5 4 0,-6-4 0,0 3 0,5-3 0,-3 0 0,3 3 0,0-3 0,-3 0 0,8 3 0,-8-3 0,8 0 0,-8 3 0,8-4 0,-3 1 0,0 3 0,3-4 0,-3 1 0,5 3 0,0-4 0,-1 1 0,1 3 0,0-4 0,0 1 0,0 3 0,0-4 0,-1 1 0,7 3 0,-4-4 0,3 5 0,-5 0 0,0 0 0,6-4 0,-5 2 0,5-2 0,-6 4 0,6 0 0,-5 0 0,5 0 0,-6 0 0,0 0 0,0 0 0,-1 0 0,1 0 0,0 0 0,0 0 0,0 0 0,0 0 0,0 0 0,-1 0 0,-4 0 0,4 0 0,-5 0 0,6 0 0,-5 0 0,3 0 0,-3 0 0,5 0 0,0 0 0,-6 0 0,5 0 0,-4 0 0,4 0 0,1 0 0,0 0 0,0 0 0,0 0 0,5 0 0,-3 0 0,10 0 0,-11 0 0,11 0 0,-11 0 0,11 0 0,-5 0 0,1 0 0,4 0 0,-5 0 0,0 0 0,5 4 0,-10-2 0,3 2 0,-5-4 0,0 5 0,-5-4 0,3 3 0,-3 1 0,5-4 0,0 3 0,-6-4 0,5 5 0,-4-4 0,4 8 0,7-8 0,-4 3 0,-2 0 0,-1-3 0,-4 8 0,4-8 0,1 8 0,0-8 0,0 8 0,0-8 0,-6 3 0,5 1 0,-10-4 0,10 8 0,-10-8 0,5 7 0,-1-7 0,-3 7 0,3-7 0,-9 7 0,3-3 0,-4-1 0,5 5 0,1-8 0,-1 7 0,0-7 0,0 7 0,0-7 0,0 7 0,0-7 0,1 7 0,-1-7 0,0 3 0,-4-4 0,3 0 0,-8 0 0,8 0 0,-8 0 0,8 4 0,-7-3 0,7 3 0,-8-4 0,8 4 0,-3-3 0,4 7 0,-4-7 0,8 8 0,-12-8 0,13 7 0,-4-2 0,0-1 0,18 3 0,-16-2 0,16 3 0,-18-3 0,5 2 0,-6-3 0,0 0 0,0 3 0,0-3 0,0 0 0,-4 3 0,3-7 0,-3 7 0,-1-7 0,4 7 0,-7-7 0,7 7 0,-8-4 0,8 1 0,-3 3 0,4-7 0,-4 7 0,3-7 0,-4 6 0,6-6 0,-6 7 0,4-3 0,-3-1 0,4 5 0,0-4 0,0 0 0,1 3 0,-1-3 0,0 0 0,0 3 0,0-3 0,0 0 0,-4 3 0,7-4 0,-11 5 0,11-4 0,-12 2 0,3-6 0,1 7 0,-4-7 0,4 3 0,-5-1 0,5-2 0,-4 6 0,4-6 0,-5 7 0,0-7 0,0 2 0,0 1 0,1-3 0,-1 2 0,0 1 0,0-3 0,0 6 0,0-6 0,0 2 0,1-3 0,-1 4 0,0-3 0,0 6 0,0-6 0,0 6 0,0-6 0,-4 6 0,3-6 0,-2 3 0,3-1 0,0 2 0,0-1 0,0 0 0,0-1 0,-1-2 0,-2 6 0,1-6 0,-5 5 0,3-1 0,-4 12 0,0-10 0,0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9:51:4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24575,'8'4'0,"-1"0"0,2 5 0,-1-1 0,4 0 0,-2 1 0,7 0 0,-3 3 0,4-2 0,0 4 0,-4-1 0,8-3 0,-6 7 0,7-6 0,0 2 0,-3 1 0,3-4 0,-5 3 0,1 0 0,-1-3 0,0 3 0,0-3 0,-4-2 0,3-3 0,-8 2 0,4-6 0,-1 7 0,-2-7 0,2 3 0,1 0 0,-4-3 0,8 7 0,-7-7 0,7 3 0,-8-4 0,8 4 0,-8-3 0,8 7 0,-7-7 0,7 3 0,-4 0 0,1-3 0,-1 3 0,-1-4 0,-2 0 0,2 0 0,-4 0 0,1 0 0,-1 0 0,0 0 0,0 0 0,0 0 0,1 0 0,3 0 0,-3 0 0,4 0 0,-5 0 0,0 0 0,1 0 0,-1 0 0,4 0 0,-2 0 0,2 0 0,1 0 0,-4 0 0,8 0 0,-7 0 0,7 0 0,-4 0 0,1 0 0,3 0 0,-8 0 0,4 0 0,0 0 0,-4-3 0,8 2 0,-3-3 0,0 1 0,3 2 0,-4-3 0,5 4 0,1-4 0,-6 3 0,4-3 0,-7 0 0,7 3 0,-4-6 0,1 6 0,3-3 0,-8 0 0,8 3 0,-7-6 0,7 6 0,-3-3 0,-1 1 0,4 2 0,-3-3 0,0 0 0,3 4 0,-8-8 0,8 7 0,-8-6 0,8 6 0,-7-2 0,7-2 0,-8 4 0,8-7 0,-3 7 0,4-7 0,0 7 0,0-3 0,0 0 0,1 3 0,-1-7 0,0 7 0,-4-3 0,3 0 0,-4 3 0,6-7 0,-6 7 0,4-7 0,-3 7 0,0-7 0,-2 7 0,-3-2 0,3-1 0,-3 3 0,4-3 0,-5 0 0,0 3 0,4-6 0,-3 6 0,3-6 0,-4 6 0,1-3 0,-1 0 0,0 4 0,0-4 0,5 0 0,-4 3 0,4-3 0,-5 4 0,5-4 0,-4 3 0,3-3 0,-3 0 0,-1 3 0,0-2 0,0-1 0,0 3 0,-4-6 0,3 6 0,-2-2 0,-1-1 0,4 3 0,-4-3 0,4 1 0,0 2 0,0-6 0,0 2 0,0 1 0,-3-3 0,2 6 0,-3-3 0,5 0 0,-1 0 0,0 0 0,0-3 0,0 6 0,-4-7 0,4 4 0,-4-4 0,4 0 0,-4 0 0,3 4 0,-6-3 0,6 6 0,-6-7 0,6 8 0,-6-8 0,3 4 0,-1 0 0,-2-3 0,6 6 0,-6-6 0,3 3 0,-4-1 0,0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AFB75-3F67-4D6A-971C-EE68B678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78B255-A9AF-4BE5-A291-7D48DEB44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682BD-FE48-4395-B396-AD49004B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C1A5D-3D78-48A8-8DF5-C300C2AE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309D2-DA39-45EF-BFD3-1E3D7046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0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DF228-A594-4D76-8F31-446F63E3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A1120-A194-4337-A79F-DB093A42D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6BE82-6E0C-450D-990E-FC3BA280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5351A-BCA9-4898-B58C-01BBCAD4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A97B7-696D-4DBD-82EF-52A8C06C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CECBDC-BCD1-4963-AF6D-7410FB0DC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78A8F-05C4-4046-8905-7C31E8AE6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BA3DD-19A3-4844-9E5D-5E218622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DCE73-53D9-43AF-82B3-F850CC20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F7119-D3C1-431A-9C03-F4A0E9EF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0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87ADB-E797-4851-BB1B-E297DED1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221ED-0DDE-40BC-8952-31F75A17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ABE65-B740-4679-9337-951C1009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8D481-4CA1-4D41-B354-30F77745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8BA49-A2E8-444B-B9FE-7405FB0A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2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F8992-0C48-4D6F-AA0B-4004E84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02B0F-FAAB-4E58-B277-09201B91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2DEAB-7F5D-456F-8B81-A1976716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CE6DD-6330-4156-BE3F-31976B46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A8256-9B03-450C-B447-553A8F3F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3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4C934-576A-471A-B708-AA7F2AC6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E5022-8F45-4BDE-A76E-A9F8FA52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9D77BD-9634-4E35-B126-E4C56FA09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AA988-CD48-4DF0-8570-6A3B9DB2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A57AB-4E7F-4F84-9519-4730B233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512BE-119F-4A7D-9F83-4894E31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5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1F060-758C-4E3E-A959-3A73E7A0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7A08F-B842-422B-9F55-B4E2F61C1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1DB85B-1A20-443F-925F-FB2B6635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74DE4-F0FF-421F-A7E2-808252D23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D03C89-B3F7-479B-A5F3-72F008A15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2A43D-B130-4CFA-A483-A90478F7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1F7960-D414-4363-9E20-2B45A2CA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B02153-9E2B-4948-97E1-A9CC952E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F043D-05B3-412A-BB37-BB866FE6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5F536C-DE8D-4FF3-B15A-80AF6E41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39A91E-629A-4AC1-ADC8-ABE156E6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5565D4-B5F6-4A29-87C5-CB1991B9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FA4235-4927-46AA-AB38-099C8A37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70C8B-A430-468F-87D8-16A8CD41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6574B0-9AF2-40BD-9F53-65C92362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3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E09D-0B7E-46BC-ACA9-3DE580B0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9BF9D-BDDF-432B-999D-F1507974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CD714-F419-42E7-BFCD-D14716F6B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BF5A9-F7D5-4604-B167-D149AB98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2EF08-DE2D-4C79-AF5A-194C1D82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2C505-CA25-4CD8-897A-FACA0906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0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170CD-0A7C-4FAF-85D7-0FECDB45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00DAD0-EA12-4F95-9DDB-B8951D2D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584D6-E24E-450F-9DD8-F5A8B1997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9EE96-EC01-40FC-89A0-C32ABD53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79624-F7B0-438E-9FB2-08191898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BAFD4-107D-41BE-AB18-DC3A9593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8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83E0C0-8ACA-4F39-B377-6D907710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F3497-1AAD-4B9D-A449-A38449A1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2F5CD-6B26-4B2C-892D-166198E3C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3F3E5-450D-4368-8B6B-CAA89CD27EE2}" type="datetimeFigureOut">
              <a:rPr lang="ko-KR" altLang="en-US" smtClean="0"/>
              <a:t>2021. 9. 26.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1D680-9BC8-41DE-A8AF-AEDBF622B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8229A-5BF8-40E1-A67D-E9C36E867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2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121CD1-8FA4-447C-A164-10682C4C1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7285"/>
                <a:ext cx="10515600" cy="59546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ko-KR" altLang="en-US" sz="1600" b="1" dirty="0">
                    <a:latin typeface="+mn-ea"/>
                    <a:cs typeface="Microsoft GothicNeo" panose="020B0500000101010101" pitchFamily="50" charset="-127"/>
                  </a:rPr>
                  <a:t>문제</a:t>
                </a:r>
                <a:endParaRPr lang="en-US" altLang="ko-KR" sz="1600" b="1" i="1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부</m:t>
                    </m:r>
                  </m:oMath>
                </a14:m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</a:rPr>
                  <a:t>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까지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𝑛</m:t>
                    </m:r>
                  </m:oMath>
                </a14:m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개의 쇼핑백이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input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으로 주어지고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carrier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</a:rPr>
                  <a:t>만큼의 무게를 들 수 있으며 최대 </a:t>
                </a: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</a:rPr>
                  <a:t>2</a:t>
                </a: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</a:rPr>
                  <a:t>개의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쇼핑</a:t>
                </a:r>
                <a:endParaRPr lang="en-US" altLang="ko-KR" sz="1600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0" indent="0">
                  <a:buNone/>
                </a:pP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백을 들 수 있을 때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최소로 필요한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carrier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의 수를 구하라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 최대한 많은 </a:t>
                </a: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carrier</a:t>
                </a: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가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에 가까운 무게를 들어야 한다</a:t>
                </a: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ko-KR" altLang="en-US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무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게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의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합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이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을 넘지 않는 선에서 </a:t>
                </a: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2</a:t>
                </a: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개의 쇼핑백으로 짝을 지을 때 한 짝은 가벼운 순서대로</a:t>
                </a: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, </a:t>
                </a: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나머지 한 짝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은</a:t>
                </a:r>
                <a:endParaRPr lang="en-US" altLang="ko-KR" sz="1600" dirty="0">
                  <a:latin typeface="+mn-ea"/>
                  <a:cs typeface="Microsoft GothicNeo" panose="020B0500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무거운 순서대로 짓는다</a:t>
                </a: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600" b="0" dirty="0">
                  <a:latin typeface="+mn-ea"/>
                  <a:cs typeface="Microsoft GothicNeo" panose="020B0500000101010101" pitchFamily="50" charset="-127"/>
                </a:endParaRPr>
              </a:p>
              <a:p>
                <a:r>
                  <a:rPr lang="ko-KR" altLang="en-US" sz="1600" b="1" dirty="0">
                    <a:latin typeface="+mn-ea"/>
                    <a:cs typeface="Microsoft GothicNeo" panose="020B0500000101010101" pitchFamily="50" charset="-127"/>
                  </a:rPr>
                  <a:t>풀이</a:t>
                </a:r>
                <a:endParaRPr lang="en-US" altLang="ko-KR" sz="1600" b="1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</a:rPr>
                  <a:t>1)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부</m:t>
                    </m:r>
                  </m:oMath>
                </a14:m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</a:rPr>
                  <a:t>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까지 총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𝑛</m:t>
                    </m:r>
                  </m:oMath>
                </a14:m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개의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input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을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info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배열에 저장하고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, </a:t>
                </a:r>
                <a:r>
                  <a:rPr lang="en-US" altLang="ko-KR" sz="1600" dirty="0" err="1">
                    <a:latin typeface="+mn-ea"/>
                    <a:cs typeface="Microsoft GothicNeo" panose="020B0500000101010101" pitchFamily="50" charset="-127"/>
                  </a:rPr>
                  <a:t>carrier_count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에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𝑛</m:t>
                    </m:r>
                  </m:oMath>
                </a14:m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 을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저장한다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2)    Info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배열을 오름차순으로 정렬한다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457200" indent="-457200">
                  <a:buAutoNum type="arabicParenR" startAt="3"/>
                </a:pP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정렬된 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info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배열의 왼쪽 끝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index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를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left,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오른쪽 끝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index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를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right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라고 정한다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457200" indent="-457200">
                  <a:buAutoNum type="arabicParenR" startAt="3"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Info[left] + info[right] &lt;=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M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 이면 </a:t>
                </a:r>
                <a:r>
                  <a:rPr lang="en-US" altLang="ko-KR" sz="1600" dirty="0" err="1">
                    <a:latin typeface="+mn-ea"/>
                    <a:cs typeface="Microsoft GothicNeo" panose="020B0500000101010101" pitchFamily="50" charset="-127"/>
                  </a:rPr>
                  <a:t>carrier_count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를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1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감소시키고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left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와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right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를 다음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index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로 넘긴다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457200" indent="-457200">
                  <a:buAutoNum type="arabicParenR" startAt="3"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Info[left] + info[right] &gt; M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이면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right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만 다음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index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로 넘긴다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457200" indent="-457200">
                  <a:buAutoNum type="arabicParenR" startAt="3"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Left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와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right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가 같아질 때까지 반복한다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  <a:cs typeface="Microsoft GothicNeo" panose="020B0500000101010101" pitchFamily="50" charset="-127"/>
                </a:endParaRPr>
              </a:p>
              <a:p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Time Complexity (input size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𝑛</m:t>
                    </m:r>
                  </m:oMath>
                </a14:m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2):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  <m:t>𝑙𝑜𝑔𝑛</m:t>
                        </m:r>
                      </m:e>
                    </m:d>
                  </m:oMath>
                </a14:m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</a:rPr>
                  <a:t> (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sort)</a:t>
                </a:r>
                <a:endParaRPr lang="en-US" altLang="ko-KR" sz="1600" b="0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4) ~ 6):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𝑂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𝑛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)</m:t>
                    </m:r>
                  </m:oMath>
                </a14:m>
                <a:endParaRPr lang="en-US" altLang="ko-KR" sz="1600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  <a:cs typeface="Microsoft GothicNeo" panose="020B0500000101010101" pitchFamily="50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121CD1-8FA4-447C-A164-10682C4C1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7285"/>
                <a:ext cx="10515600" cy="5954685"/>
              </a:xfrm>
              <a:blipFill>
                <a:blip r:embed="rId2"/>
                <a:stretch>
                  <a:fillRect l="-483" t="-127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53F437B-9361-4794-A04A-A2707A56C569}"/>
              </a:ext>
            </a:extLst>
          </p:cNvPr>
          <p:cNvSpPr txBox="1"/>
          <p:nvPr/>
        </p:nvSpPr>
        <p:spPr>
          <a:xfrm>
            <a:off x="598130" y="218005"/>
            <a:ext cx="16578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+mn-ea"/>
                <a:cs typeface="Microsoft GothicNeo" panose="020B0500000101010101" pitchFamily="50" charset="-127"/>
              </a:rPr>
              <a:t>P3. Carriers</a:t>
            </a:r>
            <a:endParaRPr lang="ko-KR" altLang="en-US" sz="2200" dirty="0">
              <a:latin typeface="+mn-ea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43C2A-C1B3-4ABC-A0C7-C0BEF8196D2F}"/>
              </a:ext>
            </a:extLst>
          </p:cNvPr>
          <p:cNvSpPr txBox="1"/>
          <p:nvPr/>
        </p:nvSpPr>
        <p:spPr>
          <a:xfrm>
            <a:off x="9219502" y="243173"/>
            <a:ext cx="23743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+mn-ea"/>
                <a:cs typeface="Microsoft GothicNeo" panose="020B0500000101010101" pitchFamily="50" charset="-127"/>
              </a:rPr>
              <a:t>21600621 </a:t>
            </a:r>
            <a:r>
              <a:rPr lang="ko-KR" altLang="en-US" sz="2200" dirty="0">
                <a:latin typeface="+mn-ea"/>
                <a:cs typeface="Microsoft GothicNeo" panose="020B0500000101010101" pitchFamily="50" charset="-127"/>
              </a:rPr>
              <a:t>전영우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DBFABBE-5475-4D4D-8989-5E73B8D92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81854"/>
              </p:ext>
            </p:extLst>
          </p:nvPr>
        </p:nvGraphicFramePr>
        <p:xfrm>
          <a:off x="7085902" y="5678170"/>
          <a:ext cx="3989770" cy="40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954">
                  <a:extLst>
                    <a:ext uri="{9D8B030D-6E8A-4147-A177-3AD203B41FA5}">
                      <a16:colId xmlns:a16="http://schemas.microsoft.com/office/drawing/2014/main" val="705440886"/>
                    </a:ext>
                  </a:extLst>
                </a:gridCol>
                <a:gridCol w="797954">
                  <a:extLst>
                    <a:ext uri="{9D8B030D-6E8A-4147-A177-3AD203B41FA5}">
                      <a16:colId xmlns:a16="http://schemas.microsoft.com/office/drawing/2014/main" val="4006585775"/>
                    </a:ext>
                  </a:extLst>
                </a:gridCol>
                <a:gridCol w="797954">
                  <a:extLst>
                    <a:ext uri="{9D8B030D-6E8A-4147-A177-3AD203B41FA5}">
                      <a16:colId xmlns:a16="http://schemas.microsoft.com/office/drawing/2014/main" val="3505951228"/>
                    </a:ext>
                  </a:extLst>
                </a:gridCol>
                <a:gridCol w="797954">
                  <a:extLst>
                    <a:ext uri="{9D8B030D-6E8A-4147-A177-3AD203B41FA5}">
                      <a16:colId xmlns:a16="http://schemas.microsoft.com/office/drawing/2014/main" val="2705773885"/>
                    </a:ext>
                  </a:extLst>
                </a:gridCol>
                <a:gridCol w="797954">
                  <a:extLst>
                    <a:ext uri="{9D8B030D-6E8A-4147-A177-3AD203B41FA5}">
                      <a16:colId xmlns:a16="http://schemas.microsoft.com/office/drawing/2014/main" val="1162400350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5834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43302BF-12E2-2E43-8BB1-744948454A81}"/>
                  </a:ext>
                </a:extLst>
              </p14:cNvPr>
              <p14:cNvContentPartPr/>
              <p14:nvPr/>
            </p14:nvContentPartPr>
            <p14:xfrm>
              <a:off x="7546770" y="5258520"/>
              <a:ext cx="3100320" cy="3614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43302BF-12E2-2E43-8BB1-744948454A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37770" y="5249520"/>
                <a:ext cx="311796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DE68901-EA39-0945-B7BF-20C0FB2F7CCB}"/>
                  </a:ext>
                </a:extLst>
              </p14:cNvPr>
              <p14:cNvContentPartPr/>
              <p14:nvPr/>
            </p14:nvContentPartPr>
            <p14:xfrm>
              <a:off x="7651890" y="5375160"/>
              <a:ext cx="2230920" cy="2692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DE68901-EA39-0945-B7BF-20C0FB2F7C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42890" y="5366520"/>
                <a:ext cx="22485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C21D1EF-1B06-DF40-B06B-054FCD7567D0}"/>
                  </a:ext>
                </a:extLst>
              </p14:cNvPr>
              <p14:cNvContentPartPr/>
              <p14:nvPr/>
            </p14:nvContentPartPr>
            <p14:xfrm>
              <a:off x="8302050" y="6093000"/>
              <a:ext cx="777240" cy="1501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C21D1EF-1B06-DF40-B06B-054FCD7567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93410" y="6084360"/>
                <a:ext cx="794880" cy="167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E9BF49D-F547-6240-875D-3F552DD2726E}"/>
              </a:ext>
            </a:extLst>
          </p:cNvPr>
          <p:cNvSpPr txBox="1"/>
          <p:nvPr/>
        </p:nvSpPr>
        <p:spPr>
          <a:xfrm>
            <a:off x="9733570" y="491996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rgbClr val="FF0000"/>
                </a:solidFill>
              </a:rPr>
              <a:t>1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59519-E5A7-1F47-B1D8-9A7CB2763DED}"/>
              </a:ext>
            </a:extLst>
          </p:cNvPr>
          <p:cNvSpPr txBox="1"/>
          <p:nvPr/>
        </p:nvSpPr>
        <p:spPr>
          <a:xfrm>
            <a:off x="9589995" y="526955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2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059EB-AB38-B74D-86A2-39AD92406B17}"/>
              </a:ext>
            </a:extLst>
          </p:cNvPr>
          <p:cNvSpPr txBox="1"/>
          <p:nvPr/>
        </p:nvSpPr>
        <p:spPr>
          <a:xfrm>
            <a:off x="8767350" y="613436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3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7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211</Words>
  <Application>Microsoft Macintosh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전영우</dc:creator>
  <cp:lastModifiedBy>전영우</cp:lastModifiedBy>
  <cp:revision>3</cp:revision>
  <dcterms:created xsi:type="dcterms:W3CDTF">2021-09-24T15:20:11Z</dcterms:created>
  <dcterms:modified xsi:type="dcterms:W3CDTF">2021-09-26T09:57:52Z</dcterms:modified>
</cp:coreProperties>
</file>