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473" autoAdjust="0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EA7F-5DFB-441A-86C3-830577648960}" type="datetimeFigureOut">
              <a:rPr lang="ko-KR" altLang="en-US" smtClean="0"/>
              <a:t>2021. 11. 30.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E79C5-9A70-46B0-88AA-78EE1139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8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E79C5-9A70-46B0-88AA-78EE113906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DA8A-59AE-BE49-9EAA-F171FE9A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96643-1D03-E640-9F29-09BD480E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DB96E-4BA4-4A45-A96D-62735C40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D000-3063-1A4E-BE1E-3E7BE3C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1CA7-067A-9541-A542-86F5497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BB4F-99C5-9346-8ECE-304AED9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3E61D-96D5-D648-B976-3B4E4E5D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DBB5C-0D81-4B44-9581-14D7B265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2EB80-0FF8-384F-A385-7AE917D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7D0BB-C918-264C-8592-36A61F3F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8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D9DCC-E5D6-FD4A-800D-620D1EE4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6763C-B7DA-A84A-9B3E-43E8F544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6442C-B246-4548-9D86-60DDA03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5831-8A02-514A-BFEE-B16985E8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A4C8D-B624-4141-933E-4E344BF1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39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13A8-1893-1344-8B3A-D0AC9A43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DF782-9E39-7243-9C45-DAF748D5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62450-2B3E-6845-9B45-AAD3297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34A6-8523-7A46-8810-FF0722A4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6C8C-DD28-C442-9511-1F56B36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3AF9-7F13-ED41-A072-5EC4EBFD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7BF68-2A9E-0C4D-9273-E41F14D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18499-DC53-DF42-B2B1-47820B49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F192-70B5-5B48-8AF9-7AAC6D7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68B3-D1CA-B149-8EDD-9A284E0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8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AAA0-1ABD-9748-ADA5-952B4B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C45D-17DD-9946-AE73-DE15DD24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1D085-E118-554F-860F-D1524589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45029-2079-5040-87C6-2613CE6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42C92-A03C-4145-A93E-14E4F8D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3579-D63E-8D47-912D-6703447E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00FA-8F91-8F49-8EDF-B7F5883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F904B-75A7-024D-9773-E66761F7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F3671-98A2-1046-95FA-1CD8B335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45F63-D051-D946-80A5-DA72B1CA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183B-CFFC-2143-B143-AE4C010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510A2-0BCC-4148-B07C-C4ADFC25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82132-8AAE-AD42-B62F-AFCEA25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6008E-814A-624F-A675-3275B2C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0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FCA4-4199-B844-BD75-310C4D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A8750-4669-DB42-9F53-CD10B63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FCE7BC-57A0-754B-86FF-28493C64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0E968-CE09-2049-8953-1E028C1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0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AA8D3-7B1A-8D4F-8389-76975B7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A51A6-30B1-D647-85CE-8B30145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8BD2-9683-6A41-8E66-C5F99BE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C282-884B-8A40-9CED-D73705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512E-FAD2-E44B-A2EE-9B3A157F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804B4-2F88-904F-AA50-35A3E5A1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0B8EE-AB91-7F4B-88C2-6AE6F67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17787-9831-D54F-ACEE-8048B81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5629-7597-DE45-87DB-E018C1D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4CB1-5436-8B41-AEF3-215A19C4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0532-771C-1E4E-BC27-864E77F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4AE5-3670-0D4E-963F-A3AFFAAF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521E3-C180-BC4C-8E4F-A4F5C7D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D910E-2FC1-7744-A245-2885846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1C72A-639E-9540-A2E1-3CBB2B92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8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79D2A-99DD-9041-9E04-7C37B108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3B8B0-7007-3347-98C4-9A2BDD31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095EE-2465-F347-B029-DA564D9A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0563-0C65-4D46-9C83-7FDB333C9CC4}" type="datetimeFigureOut">
              <a:rPr kumimoji="1" lang="ko-Kore-KR" altLang="en-US" smtClean="0"/>
              <a:t>2021. 11. 30.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4DFF8-67E3-A046-99E8-66399737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8025-53A1-D741-B20D-F13BF2FE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1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42F40-76DA-7F4B-971E-E3D69C0B1E35}"/>
              </a:ext>
            </a:extLst>
          </p:cNvPr>
          <p:cNvSpPr txBox="1"/>
          <p:nvPr/>
        </p:nvSpPr>
        <p:spPr>
          <a:xfrm>
            <a:off x="274858" y="239368"/>
            <a:ext cx="18598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P</a:t>
            </a:r>
            <a:r>
              <a:rPr kumimoji="1" lang="en-US" altLang="ko-KR" sz="2500" dirty="0"/>
              <a:t>10. </a:t>
            </a:r>
            <a:r>
              <a:rPr kumimoji="1" lang="en-US" altLang="ko-KR" sz="2500" dirty="0" err="1"/>
              <a:t>Shiritori</a:t>
            </a:r>
            <a:endParaRPr kumimoji="1" lang="ko-Kore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5320-93B6-9C4A-B1B0-5D046B4A6EDF}"/>
              </a:ext>
            </a:extLst>
          </p:cNvPr>
          <p:cNvSpPr txBox="1"/>
          <p:nvPr/>
        </p:nvSpPr>
        <p:spPr>
          <a:xfrm>
            <a:off x="7336707" y="262451"/>
            <a:ext cx="4492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200" dirty="0"/>
              <a:t>21600621 </a:t>
            </a:r>
            <a:r>
              <a:rPr kumimoji="1" lang="ko-KR" altLang="en-US" sz="2200" dirty="0"/>
              <a:t>전영우</a:t>
            </a:r>
            <a:endParaRPr kumimoji="1" lang="ko-Kore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6398-73A3-EF4E-AB90-1B6D1074379B}"/>
              </a:ext>
            </a:extLst>
          </p:cNvPr>
          <p:cNvSpPr txBox="1"/>
          <p:nvPr/>
        </p:nvSpPr>
        <p:spPr>
          <a:xfrm>
            <a:off x="274859" y="2337507"/>
            <a:ext cx="1112886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풀이</a:t>
            </a:r>
            <a:r>
              <a:rPr kumimoji="1" lang="en-US" altLang="ko-Kore-KR" b="1" dirty="0"/>
              <a:t> (wrong answer)</a:t>
            </a:r>
          </a:p>
          <a:p>
            <a:endParaRPr kumimoji="1" lang="en-US" altLang="ko-Kore-KR" sz="500" b="1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input</a:t>
            </a:r>
            <a:r>
              <a:rPr kumimoji="1" lang="ko-Kore-KR" altLang="en-US" dirty="0"/>
              <a:t>으로 단어들이 들어오면 </a:t>
            </a:r>
            <a:r>
              <a:rPr kumimoji="1" lang="en-US" altLang="ko-Kore-KR" b="1" dirty="0"/>
              <a:t>words</a:t>
            </a:r>
            <a:r>
              <a:rPr kumimoji="1" lang="ko-Kore-KR" altLang="en-US" dirty="0"/>
              <a:t>에 넣고</a:t>
            </a:r>
            <a:r>
              <a:rPr kumimoji="1" lang="en-US" altLang="ko-Kore-KR" dirty="0"/>
              <a:t>, </a:t>
            </a:r>
            <a:r>
              <a:rPr kumimoji="1" lang="en-US" altLang="ko-Kore-KR" b="1" dirty="0"/>
              <a:t>words</a:t>
            </a:r>
            <a:r>
              <a:rPr kumimoji="1" lang="ko-Kore-KR" altLang="en-US" dirty="0"/>
              <a:t>를 사전순으로 정렬한다</a:t>
            </a:r>
            <a:r>
              <a:rPr kumimoji="1" lang="en-US" altLang="ko-Kore-KR" dirty="0"/>
              <a:t>.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ore-KR" b="1" dirty="0"/>
              <a:t>words</a:t>
            </a:r>
            <a:r>
              <a:rPr kumimoji="1" lang="ko-Kore-KR" altLang="en-US" dirty="0"/>
              <a:t>의 첫 단어를 </a:t>
            </a:r>
            <a:r>
              <a:rPr kumimoji="1" lang="en-US" altLang="ko-Kore-KR" b="1" dirty="0" err="1"/>
              <a:t>shiritori</a:t>
            </a:r>
            <a:r>
              <a:rPr kumimoji="1" lang="ko-Kore-KR" altLang="en-US" dirty="0"/>
              <a:t>로 옮기고</a:t>
            </a:r>
            <a:r>
              <a:rPr kumimoji="1" lang="en-US" altLang="ko-Kore-KR" dirty="0"/>
              <a:t>, </a:t>
            </a:r>
            <a:r>
              <a:rPr kumimoji="1" lang="en-US" altLang="ko-Kore-KR" b="1" dirty="0"/>
              <a:t>words</a:t>
            </a:r>
            <a:r>
              <a:rPr kumimoji="1" lang="ko-Kore-KR" altLang="en-US" dirty="0"/>
              <a:t>에 남은 단어들에 대해 다음을 수행한다</a:t>
            </a:r>
            <a:r>
              <a:rPr kumimoji="1" lang="en-US" altLang="ko-Kore-KR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en-US" altLang="ko-Kore-KR" b="1" dirty="0"/>
              <a:t>words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index 0</a:t>
            </a:r>
            <a:r>
              <a:rPr kumimoji="1" lang="ko-Kore-KR" altLang="en-US" dirty="0"/>
              <a:t>부터 끝까지 검사하여</a:t>
            </a:r>
            <a:r>
              <a:rPr kumimoji="1" lang="en-US" altLang="ko-Kore-KR" dirty="0"/>
              <a:t>, </a:t>
            </a:r>
            <a:r>
              <a:rPr kumimoji="1" lang="en-US" altLang="ko-Kore-KR" b="1" dirty="0" err="1"/>
              <a:t>shiritori</a:t>
            </a:r>
            <a:r>
              <a:rPr kumimoji="1" lang="ko-Kore-KR" altLang="en-US" dirty="0"/>
              <a:t>의 마지막 단어의 끝 글자와 </a:t>
            </a:r>
            <a:r>
              <a:rPr kumimoji="1" lang="en-US" altLang="ko-Kore-KR" b="1" dirty="0"/>
              <a:t>words[</a:t>
            </a:r>
            <a:r>
              <a:rPr kumimoji="1" lang="en-US" altLang="ko-Kore-KR" b="1" dirty="0" err="1"/>
              <a:t>i</a:t>
            </a:r>
            <a:r>
              <a:rPr kumimoji="1" lang="en-US" altLang="ko-Kore-KR" b="1" dirty="0"/>
              <a:t>]</a:t>
            </a:r>
            <a:r>
              <a:rPr kumimoji="1" lang="ko-Kore-KR" altLang="en-US" dirty="0"/>
              <a:t>의 앞 글자가 같다면</a:t>
            </a:r>
            <a:r>
              <a:rPr kumimoji="1" lang="en-US" altLang="ko-Kore-KR" dirty="0"/>
              <a:t>, </a:t>
            </a:r>
            <a:r>
              <a:rPr kumimoji="1" lang="en-US" altLang="ko-Kore-KR" b="1" dirty="0"/>
              <a:t>words[</a:t>
            </a:r>
            <a:r>
              <a:rPr kumimoji="1" lang="en-US" altLang="ko-Kore-KR" b="1" dirty="0" err="1"/>
              <a:t>i</a:t>
            </a:r>
            <a:r>
              <a:rPr kumimoji="1" lang="en-US" altLang="ko-Kore-KR" b="1" dirty="0"/>
              <a:t>]</a:t>
            </a:r>
            <a:r>
              <a:rPr kumimoji="1" lang="ko-Kore-KR" altLang="en-US" dirty="0"/>
              <a:t>를 </a:t>
            </a:r>
            <a:r>
              <a:rPr kumimoji="1" lang="en-US" altLang="ko-Kore-KR" b="1" dirty="0" err="1"/>
              <a:t>shiritori</a:t>
            </a:r>
            <a:r>
              <a:rPr kumimoji="1" lang="ko-Kore-KR" altLang="en-US" dirty="0"/>
              <a:t>의 마지막으로 옮긴다</a:t>
            </a:r>
            <a:r>
              <a:rPr kumimoji="1" lang="en-US" altLang="ko-Kore-KR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en-US" altLang="ko-Kore-KR" b="1" dirty="0"/>
              <a:t>words</a:t>
            </a:r>
            <a:r>
              <a:rPr kumimoji="1" lang="ko-Kore-KR" altLang="en-US" dirty="0"/>
              <a:t>를 역순으로 검사하여</a:t>
            </a:r>
            <a:r>
              <a:rPr kumimoji="1" lang="en-US" altLang="ko-Kore-KR" dirty="0"/>
              <a:t>, </a:t>
            </a:r>
            <a:r>
              <a:rPr kumimoji="1" lang="en-US" altLang="ko-KR" b="1" dirty="0" err="1"/>
              <a:t>shiritori</a:t>
            </a:r>
            <a:r>
              <a:rPr kumimoji="1" lang="ko-KR" altLang="en-US" dirty="0"/>
              <a:t>의 첫 단어의 첫 글자와 </a:t>
            </a:r>
            <a:r>
              <a:rPr kumimoji="1" lang="en-US" altLang="ko-KR" b="1" dirty="0"/>
              <a:t>words[j]</a:t>
            </a:r>
            <a:r>
              <a:rPr kumimoji="1" lang="ko-KR" altLang="en-US" dirty="0"/>
              <a:t>의 끝 글자가 같다면</a:t>
            </a:r>
            <a:r>
              <a:rPr kumimoji="1" lang="en-US" altLang="ko-KR" dirty="0"/>
              <a:t>, </a:t>
            </a:r>
            <a:r>
              <a:rPr kumimoji="1" lang="en-US" altLang="ko-KR" b="1" dirty="0"/>
              <a:t>words[j]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b="1" dirty="0" err="1"/>
              <a:t>shiritori</a:t>
            </a:r>
            <a:r>
              <a:rPr kumimoji="1" lang="ko-KR" altLang="en-US" dirty="0"/>
              <a:t>의 첫 번째로 옮긴다</a:t>
            </a:r>
            <a:r>
              <a:rPr kumimoji="1"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en-US" altLang="ko-Kore-KR" b="1" dirty="0"/>
              <a:t>words</a:t>
            </a:r>
            <a:r>
              <a:rPr kumimoji="1" lang="ko-Kore-KR" altLang="en-US" dirty="0"/>
              <a:t>에 남은 단어가 존재하고 그 남은 단어들 중 아무 단어도 위 두 단계를 만족하지 않으면 </a:t>
            </a:r>
            <a:r>
              <a:rPr kumimoji="1" lang="en-US" altLang="ko-Kore-KR" dirty="0"/>
              <a:t>break</a:t>
            </a:r>
            <a:r>
              <a:rPr kumimoji="1" lang="ko-Kore-KR" altLang="en-US" dirty="0"/>
              <a:t>하고 </a:t>
            </a:r>
            <a:r>
              <a:rPr kumimoji="1" lang="en-US" altLang="ko-Kore-KR" dirty="0"/>
              <a:t>0</a:t>
            </a:r>
            <a:r>
              <a:rPr kumimoji="1" lang="ko-Kore-KR" altLang="en-US" dirty="0"/>
              <a:t>을 출력한다</a:t>
            </a:r>
            <a:r>
              <a:rPr kumimoji="1" lang="en-US" altLang="ko-Kore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b="1" dirty="0" err="1"/>
              <a:t>shiritori</a:t>
            </a:r>
            <a:r>
              <a:rPr kumimoji="1" lang="ko-Kore-KR" altLang="en-US" dirty="0"/>
              <a:t>를 출력한다</a:t>
            </a:r>
            <a:r>
              <a:rPr kumimoji="1" lang="en-US" altLang="ko-Kore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/>
              <p:nvPr/>
            </p:nvSpPr>
            <p:spPr>
              <a:xfrm>
                <a:off x="274858" y="5584804"/>
                <a:ext cx="4890969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Time Complexity</a:t>
                </a:r>
              </a:p>
              <a:p>
                <a:endParaRPr kumimoji="1" lang="en-US" altLang="ko-Kore-KR" sz="500" b="1" dirty="0"/>
              </a:p>
              <a:p>
                <a:r>
                  <a:rPr kumimoji="1" lang="en-US" altLang="ko-Kore-KR" dirty="0"/>
                  <a:t>Worst Case: Input size(words count)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ore-KR" altLang="en-US" dirty="0"/>
                  <a:t>에 대해</a:t>
                </a:r>
                <a:endParaRPr kumimoji="1" lang="en-US" altLang="ko-Kore-KR" dirty="0"/>
              </a:p>
              <a:p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+ …+1=</m:t>
                    </m:r>
                  </m:oMath>
                </a14:m>
                <a:r>
                  <a:rPr kumimoji="1" lang="en-US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endParaRPr kumimoji="1" lang="ko-Kore-KR" alt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8" y="5584804"/>
                <a:ext cx="4890969" cy="1000274"/>
              </a:xfrm>
              <a:prstGeom prst="rect">
                <a:avLst/>
              </a:prstGeom>
              <a:blipFill>
                <a:blip r:embed="rId3"/>
                <a:stretch>
                  <a:fillRect l="-1036" t="-2500" b="-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6CAE204-0048-4E29-A359-CB740D9F7372}"/>
              </a:ext>
            </a:extLst>
          </p:cNvPr>
          <p:cNvSpPr txBox="1"/>
          <p:nvPr/>
        </p:nvSpPr>
        <p:spPr>
          <a:xfrm>
            <a:off x="274858" y="1029202"/>
            <a:ext cx="720602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Data Structure</a:t>
            </a:r>
          </a:p>
          <a:p>
            <a:endParaRPr kumimoji="1" lang="en-US" altLang="ko-Kore-KR" sz="500" b="1" dirty="0"/>
          </a:p>
          <a:p>
            <a:pPr marL="342900" indent="-342900"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단어들을 저장할 </a:t>
            </a:r>
            <a:r>
              <a:rPr kumimoji="1" lang="en-US" altLang="ko-KR" dirty="0">
                <a:sym typeface="Wingdings" pitchFamily="2" charset="2"/>
              </a:rPr>
              <a:t>1</a:t>
            </a:r>
            <a:r>
              <a:rPr kumimoji="1" lang="ko-KR" altLang="en-US" dirty="0">
                <a:sym typeface="Wingdings" pitchFamily="2" charset="2"/>
              </a:rPr>
              <a:t>차원 벡터 </a:t>
            </a:r>
            <a:r>
              <a:rPr kumimoji="1" lang="en-US" altLang="ko-KR" b="1" dirty="0">
                <a:sym typeface="Wingdings" pitchFamily="2" charset="2"/>
              </a:rPr>
              <a:t>words</a:t>
            </a:r>
          </a:p>
          <a:p>
            <a:pPr marL="342900" indent="-342900">
              <a:buAutoNum type="arabicPeriod"/>
            </a:pPr>
            <a:r>
              <a:rPr kumimoji="1" lang="en-US" altLang="ko-KR" b="1" dirty="0">
                <a:sym typeface="Wingdings" pitchFamily="2" charset="2"/>
              </a:rPr>
              <a:t>words</a:t>
            </a:r>
            <a:r>
              <a:rPr kumimoji="1" lang="ko-KR" altLang="en-US" dirty="0">
                <a:sym typeface="Wingdings" pitchFamily="2" charset="2"/>
              </a:rPr>
              <a:t>의 단어들을 조건에 맞게 배열할 </a:t>
            </a:r>
            <a:r>
              <a:rPr kumimoji="1" lang="en-US" altLang="ko-KR" dirty="0">
                <a:sym typeface="Wingdings" pitchFamily="2" charset="2"/>
              </a:rPr>
              <a:t>1</a:t>
            </a:r>
            <a:r>
              <a:rPr kumimoji="1" lang="ko-KR" altLang="en-US" dirty="0">
                <a:sym typeface="Wingdings" pitchFamily="2" charset="2"/>
              </a:rPr>
              <a:t>차원 벡터 </a:t>
            </a:r>
            <a:r>
              <a:rPr kumimoji="1" lang="en-US" altLang="ko-KR" b="1" dirty="0" err="1">
                <a:sym typeface="Wingdings" pitchFamily="2" charset="2"/>
              </a:rPr>
              <a:t>shiritori</a:t>
            </a:r>
            <a:endParaRPr kumimoji="1" lang="en-US" altLang="ko-KR" b="1" dirty="0"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AC20-249D-4B91-8ACD-60E0ABD732F1}"/>
              </a:ext>
            </a:extLst>
          </p:cNvPr>
          <p:cNvSpPr txBox="1"/>
          <p:nvPr/>
        </p:nvSpPr>
        <p:spPr>
          <a:xfrm>
            <a:off x="5640309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173</Words>
  <Application>Microsoft Macintosh PowerPoint</Application>
  <PresentationFormat>와이드스크린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22</cp:revision>
  <dcterms:created xsi:type="dcterms:W3CDTF">2021-11-12T10:26:55Z</dcterms:created>
  <dcterms:modified xsi:type="dcterms:W3CDTF">2021-11-30T13:33:17Z</dcterms:modified>
</cp:coreProperties>
</file>