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440" autoAdjust="0"/>
  </p:normalViewPr>
  <p:slideViewPr>
    <p:cSldViewPr snapToGrid="0" snapToObjects="1">
      <p:cViewPr>
        <p:scale>
          <a:sx n="114" d="100"/>
          <a:sy n="114" d="100"/>
        </p:scale>
        <p:origin x="4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1EA7F-5DFB-441A-86C3-830577648960}" type="datetimeFigureOut">
              <a:rPr lang="ko-KR" altLang="en-US" smtClean="0"/>
              <a:t>2021. 11. 23.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E79C5-9A70-46B0-88AA-78EE11390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78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E79C5-9A70-46B0-88AA-78EE113906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9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8DA8A-59AE-BE49-9EAA-F171FE9A1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96643-1D03-E640-9F29-09BD480E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DB96E-4BA4-4A45-A96D-62735C40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FD000-3063-1A4E-BE1E-3E7BE3CB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D1CA7-067A-9541-A542-86F5497C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36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BB4F-99C5-9346-8ECE-304AED9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23E61D-96D5-D648-B976-3B4E4E5D6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DBB5C-0D81-4B44-9581-14D7B265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2EB80-0FF8-384F-A385-7AE917DF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7D0BB-C918-264C-8592-36A61F3F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888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0D9DCC-E5D6-FD4A-800D-620D1EE41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C6763C-B7DA-A84A-9B3E-43E8F5441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6442C-B246-4548-9D86-60DDA03B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55831-8A02-514A-BFEE-B16985E8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A4C8D-B624-4141-933E-4E344BF1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393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713A8-1893-1344-8B3A-D0AC9A43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DF782-9E39-7243-9C45-DAF748D5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62450-2B3E-6845-9B45-AAD32978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534A6-8523-7A46-8810-FF0722A4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B6C8C-DD28-C442-9511-1F56B36C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223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63AF9-7F13-ED41-A072-5EC4EBFD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7BF68-2A9E-0C4D-9273-E41F14D4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18499-DC53-DF42-B2B1-47820B49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F192-70B5-5B48-8AF9-7AAC6D75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968B3-D1CA-B149-8EDD-9A284E0A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085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1AAA0-1ABD-9748-ADA5-952B4BA3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8C45D-17DD-9946-AE73-DE15DD249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1D085-E118-554F-860F-D15245896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A45029-2079-5040-87C6-2613CE65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42C92-A03C-4145-A93E-14E4F8DD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03579-D63E-8D47-912D-6703447E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32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300FA-8F91-8F49-8EDF-B7F58835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CF904B-75A7-024D-9773-E66761F7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F3671-98A2-1046-95FA-1CD8B335E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245F63-D051-D946-80A5-DA72B1CA7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5A183B-CFFC-2143-B143-AE4C0109E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3510A2-0BCC-4148-B07C-C4ADFC25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082132-8AAE-AD42-B62F-AFCEA257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6008E-814A-624F-A675-3275B2C3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502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FCA4-4199-B844-BD75-310C4D3B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BA8750-4669-DB42-9F53-CD10B63D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FCE7BC-57A0-754B-86FF-28493C64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00E968-CE09-2049-8953-1E028C1F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059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AAA8D3-7B1A-8D4F-8389-76975B78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5A51A6-30B1-D647-85CE-8B301451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78BD2-9683-6A41-8E66-C5F99BE6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52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DC282-884B-8A40-9CED-D73705BE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B512E-FAD2-E44B-A2EE-9B3A157F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804B4-2F88-904F-AA50-35A3E5A19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0B8EE-AB91-7F4B-88C2-6AE6F672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17787-9831-D54F-ACEE-8048B81A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15629-7597-DE45-87DB-E018C1DD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574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14CB1-5436-8B41-AEF3-215A19C4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490532-771C-1E4E-BC27-864E77F22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BF4AE5-3670-0D4E-963F-A3AFFAAFA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521E3-C180-BC4C-8E4F-A4F5C7DD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D910E-2FC1-7744-A245-28858468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91C72A-639E-9540-A2E1-3CBB2B92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082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179D2A-99DD-9041-9E04-7C37B108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3B8B0-7007-3347-98C4-9A2BDD310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095EE-2465-F347-B029-DA564D9AF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0563-0C65-4D46-9C83-7FDB333C9CC4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4DFF8-67E3-A046-99E8-66399737C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28025-53A1-D741-B20D-F13BF2FE2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218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A42F40-76DA-7F4B-971E-E3D69C0B1E35}"/>
              </a:ext>
            </a:extLst>
          </p:cNvPr>
          <p:cNvSpPr txBox="1"/>
          <p:nvPr/>
        </p:nvSpPr>
        <p:spPr>
          <a:xfrm>
            <a:off x="138223" y="34755"/>
            <a:ext cx="15048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dirty="0"/>
              <a:t>P9. Tumor</a:t>
            </a:r>
            <a:endParaRPr kumimoji="1" lang="ko-Kore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F5320-93B6-9C4A-B1B0-5D046B4A6EDF}"/>
              </a:ext>
            </a:extLst>
          </p:cNvPr>
          <p:cNvSpPr txBox="1"/>
          <p:nvPr/>
        </p:nvSpPr>
        <p:spPr>
          <a:xfrm>
            <a:off x="7550590" y="80922"/>
            <a:ext cx="4492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2200" dirty="0"/>
              <a:t>21600621 </a:t>
            </a:r>
            <a:r>
              <a:rPr kumimoji="1" lang="ko-KR" altLang="en-US" sz="2200" dirty="0"/>
              <a:t>전영우</a:t>
            </a:r>
            <a:endParaRPr kumimoji="1" lang="ko-Kore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F6398-73A3-EF4E-AB90-1B6D1074379B}"/>
              </a:ext>
            </a:extLst>
          </p:cNvPr>
          <p:cNvSpPr txBox="1"/>
          <p:nvPr/>
        </p:nvSpPr>
        <p:spPr>
          <a:xfrm>
            <a:off x="139905" y="3503762"/>
            <a:ext cx="7964697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700" b="1" dirty="0"/>
              <a:t>풀이</a:t>
            </a:r>
            <a:endParaRPr kumimoji="1" lang="en-US" altLang="ko-Kore-KR" b="1" dirty="0"/>
          </a:p>
          <a:p>
            <a:pPr marL="342900" indent="-342900">
              <a:buAutoNum type="arabicPeriod"/>
            </a:pPr>
            <a:r>
              <a:rPr kumimoji="1" lang="ko-Kore-KR" altLang="en-US" sz="1600" dirty="0"/>
              <a:t>각 </a:t>
            </a:r>
            <a:r>
              <a:rPr kumimoji="1" lang="en-US" altLang="ko-Kore-KR" sz="1600" dirty="0"/>
              <a:t>cell</a:t>
            </a:r>
            <a:r>
              <a:rPr kumimoji="1" lang="ko-Kore-KR" altLang="en-US" sz="1600" dirty="0"/>
              <a:t>의 </a:t>
            </a:r>
            <a:r>
              <a:rPr kumimoji="1" lang="en-US" altLang="ko-Kore-KR" sz="1600" dirty="0"/>
              <a:t>weight</a:t>
            </a:r>
            <a:r>
              <a:rPr kumimoji="1" lang="ko-Kore-KR" altLang="en-US" sz="1600" dirty="0"/>
              <a:t>가 들어오면 가장 큰 수를 </a:t>
            </a:r>
            <a:r>
              <a:rPr kumimoji="1" lang="en-US" altLang="ko-Kore-KR" sz="1600" b="1" dirty="0" err="1"/>
              <a:t>max_weight</a:t>
            </a:r>
            <a:r>
              <a:rPr kumimoji="1" lang="ko-Kore-KR" altLang="en-US" sz="1600" dirty="0"/>
              <a:t>으로 업데이트하고 </a:t>
            </a:r>
            <a:r>
              <a:rPr kumimoji="1" lang="en-US" altLang="ko-Kore-KR" sz="1600" b="1" dirty="0"/>
              <a:t>weight</a:t>
            </a:r>
            <a:r>
              <a:rPr kumimoji="1" lang="en-US" altLang="ko-Kore-KR" sz="1600" dirty="0"/>
              <a:t> </a:t>
            </a:r>
            <a:r>
              <a:rPr kumimoji="1" lang="ko-Kore-KR" altLang="en-US" sz="1600" dirty="0"/>
              <a:t>배열에 저장한다</a:t>
            </a:r>
            <a:r>
              <a:rPr kumimoji="1" lang="en-US" altLang="ko-Kore-KR" sz="1600" dirty="0"/>
              <a:t>. </a:t>
            </a:r>
            <a:r>
              <a:rPr kumimoji="1" lang="en-US" altLang="ko-Kore-KR" sz="1600" b="1" dirty="0"/>
              <a:t>[</a:t>
            </a:r>
            <a:r>
              <a:rPr kumimoji="1" lang="en-US" altLang="ko-KR" sz="1600" b="1" dirty="0"/>
              <a:t>vertex: 1]</a:t>
            </a:r>
            <a:endParaRPr kumimoji="1" lang="en-US" altLang="ko-Kore-KR" sz="1600" b="1" dirty="0"/>
          </a:p>
          <a:p>
            <a:pPr marL="342900" indent="-342900">
              <a:buFontTx/>
              <a:buAutoNum type="arabicPeriod"/>
            </a:pPr>
            <a:r>
              <a:rPr kumimoji="1" lang="ko-Kore-KR" altLang="en-US" sz="1600" dirty="0"/>
              <a:t>각 </a:t>
            </a:r>
            <a:r>
              <a:rPr kumimoji="1" lang="en-US" altLang="ko-Kore-KR" sz="1600" dirty="0"/>
              <a:t>blood vessel</a:t>
            </a:r>
            <a:r>
              <a:rPr kumimoji="1" lang="ko-Kore-KR" altLang="en-US" sz="1600" dirty="0"/>
              <a:t>로 연결된 </a:t>
            </a:r>
            <a:r>
              <a:rPr kumimoji="1" lang="en-US" altLang="ko-Kore-KR" sz="1600" dirty="0"/>
              <a:t>cell</a:t>
            </a:r>
            <a:r>
              <a:rPr kumimoji="1" lang="ko-Kore-KR" altLang="en-US" sz="1600" dirty="0"/>
              <a:t>의 </a:t>
            </a:r>
            <a:r>
              <a:rPr kumimoji="1" lang="en-US" altLang="ko-Kore-KR" sz="1600" dirty="0"/>
              <a:t>pair</a:t>
            </a:r>
            <a:r>
              <a:rPr kumimoji="1" lang="ko-Kore-KR" altLang="en-US" sz="1600" dirty="0"/>
              <a:t>가 들어오면 둘의 합 중 가장 큰 수를 </a:t>
            </a:r>
            <a:r>
              <a:rPr kumimoji="1" lang="en-US" altLang="ko-Kore-KR" sz="1600" b="1" dirty="0" err="1"/>
              <a:t>max_weight</a:t>
            </a:r>
            <a:r>
              <a:rPr kumimoji="1" lang="ko-Kore-KR" altLang="en-US" sz="1600" dirty="0"/>
              <a:t>으로 업데이트하고  </a:t>
            </a:r>
            <a:r>
              <a:rPr kumimoji="1" lang="en-US" altLang="ko-Kore-KR" sz="1600" b="1" dirty="0" err="1"/>
              <a:t>adj_list</a:t>
            </a:r>
            <a:r>
              <a:rPr kumimoji="1" lang="ko-Kore-KR" altLang="en-US" sz="1600" dirty="0"/>
              <a:t>에 저장한다</a:t>
            </a:r>
            <a:r>
              <a:rPr kumimoji="1" lang="en-US" altLang="ko-Kore-KR" sz="1600" dirty="0"/>
              <a:t>. </a:t>
            </a:r>
            <a:r>
              <a:rPr kumimoji="1" lang="en-US" altLang="ko-Kore-KR" sz="1600" b="1" dirty="0"/>
              <a:t>[</a:t>
            </a:r>
            <a:r>
              <a:rPr kumimoji="1" lang="en-US" altLang="ko-KR" sz="1600" b="1" dirty="0"/>
              <a:t>vertex: 2]</a:t>
            </a:r>
            <a:endParaRPr kumimoji="1" lang="en-US" altLang="ko-Kore-KR" sz="1600" dirty="0"/>
          </a:p>
          <a:p>
            <a:pPr marL="342900" indent="-342900">
              <a:buFontTx/>
              <a:buAutoNum type="arabicPeriod"/>
            </a:pPr>
            <a:r>
              <a:rPr kumimoji="1" lang="en-US" altLang="ko-Kore-KR" sz="1600" b="1" dirty="0" err="1"/>
              <a:t>adj_list</a:t>
            </a:r>
            <a:r>
              <a:rPr kumimoji="1" lang="ko-Kore-KR" altLang="en-US" sz="1600" dirty="0"/>
              <a:t>의 모든 </a:t>
            </a:r>
            <a:r>
              <a:rPr kumimoji="1" lang="en-US" altLang="ko-Kore-KR" sz="1600" dirty="0"/>
              <a:t>e</a:t>
            </a:r>
            <a:r>
              <a:rPr kumimoji="1" lang="en-US" altLang="ko-KR" sz="1600" dirty="0"/>
              <a:t>dge</a:t>
            </a:r>
            <a:r>
              <a:rPr kumimoji="1" lang="ko-KR" altLang="en-US" sz="1600" dirty="0"/>
              <a:t>에 대해 </a:t>
            </a:r>
            <a:r>
              <a:rPr kumimoji="1" lang="en-US" altLang="ko-Kore-KR" sz="1600" dirty="0"/>
              <a:t>edge</a:t>
            </a:r>
            <a:r>
              <a:rPr kumimoji="1" lang="ko-Kore-KR" altLang="en-US" sz="1600" dirty="0"/>
              <a:t>를 구성하는 두 </a:t>
            </a:r>
            <a:r>
              <a:rPr kumimoji="1" lang="en-US" altLang="ko-Kore-KR" sz="1600" dirty="0"/>
              <a:t>vertex</a:t>
            </a:r>
            <a:r>
              <a:rPr kumimoji="1" lang="ko-Kore-KR" altLang="en-US" sz="1600" dirty="0"/>
              <a:t>의 </a:t>
            </a:r>
            <a:r>
              <a:rPr kumimoji="1" lang="en-US" altLang="ko-Kore-KR" sz="1600" b="1" dirty="0" err="1"/>
              <a:t>adj_list</a:t>
            </a:r>
            <a:r>
              <a:rPr kumimoji="1" lang="ko-Kore-KR" altLang="en-US" sz="1600" dirty="0"/>
              <a:t>가 공통으로 갖는 요소가 있는지 확인하고</a:t>
            </a:r>
            <a:r>
              <a:rPr kumimoji="1" lang="en-US" altLang="ko-Kore-KR" sz="1600" dirty="0"/>
              <a:t>, </a:t>
            </a:r>
            <a:r>
              <a:rPr kumimoji="1" lang="ko-Kore-KR" altLang="en-US" sz="1600" dirty="0"/>
              <a:t>있다면 </a:t>
            </a:r>
            <a:r>
              <a:rPr kumimoji="1" lang="en-US" altLang="ko-Kore-KR" sz="1600" dirty="0"/>
              <a:t>3</a:t>
            </a:r>
            <a:r>
              <a:rPr kumimoji="1" lang="ko-Kore-KR" altLang="en-US" sz="1600" dirty="0"/>
              <a:t>개의 </a:t>
            </a:r>
            <a:r>
              <a:rPr kumimoji="1" lang="en-US" altLang="ko-Kore-KR" sz="1600" dirty="0"/>
              <a:t>vertex</a:t>
            </a:r>
            <a:r>
              <a:rPr kumimoji="1" lang="ko-Kore-KR" altLang="en-US" sz="1600" dirty="0"/>
              <a:t>를 </a:t>
            </a:r>
            <a:r>
              <a:rPr kumimoji="1" lang="en-US" altLang="ko-Kore-KR" sz="1600" b="1" dirty="0"/>
              <a:t>c3_vec</a:t>
            </a:r>
            <a:r>
              <a:rPr kumimoji="1" lang="ko-Kore-KR" altLang="en-US" sz="1600" dirty="0"/>
              <a:t>에 저장한다</a:t>
            </a:r>
            <a:r>
              <a:rPr kumimoji="1" lang="en-US" altLang="ko-Kore-KR" sz="1600" dirty="0"/>
              <a:t>.</a:t>
            </a:r>
            <a:r>
              <a:rPr kumimoji="1" lang="en-US" altLang="ko-Kore-KR" sz="1600" b="1" dirty="0"/>
              <a:t> [</a:t>
            </a:r>
            <a:r>
              <a:rPr kumimoji="1" lang="en-US" altLang="ko-KR" sz="1600" b="1" dirty="0"/>
              <a:t>vertex: 3]</a:t>
            </a:r>
            <a:endParaRPr kumimoji="1" lang="en-US" altLang="ko-Kore-KR" sz="1600" dirty="0"/>
          </a:p>
          <a:p>
            <a:pPr marL="342900" indent="-342900">
              <a:buFontTx/>
              <a:buAutoNum type="arabicPeriod"/>
            </a:pPr>
            <a:r>
              <a:rPr kumimoji="1" lang="en-US" altLang="ko-Kore-KR" sz="1600" dirty="0"/>
              <a:t>3</a:t>
            </a:r>
            <a:r>
              <a:rPr kumimoji="1" lang="ko-Kore-KR" altLang="en-US" sz="1600" dirty="0"/>
              <a:t>번에서 확인한 </a:t>
            </a:r>
            <a:r>
              <a:rPr kumimoji="1" lang="en-US" altLang="ko-Kore-KR" sz="1600" dirty="0"/>
              <a:t>3</a:t>
            </a:r>
            <a:r>
              <a:rPr kumimoji="1" lang="ko-Kore-KR" altLang="en-US" sz="1600" dirty="0"/>
              <a:t>개의 </a:t>
            </a:r>
            <a:r>
              <a:rPr kumimoji="1" lang="en-US" altLang="ko-Kore-KR" sz="1600" dirty="0"/>
              <a:t>vertex</a:t>
            </a:r>
            <a:r>
              <a:rPr kumimoji="1" lang="ko-Kore-KR" altLang="en-US" sz="1600" dirty="0"/>
              <a:t>의 </a:t>
            </a:r>
            <a:r>
              <a:rPr kumimoji="1" lang="en-US" altLang="ko-Kore-KR" sz="1600" b="1" dirty="0" err="1"/>
              <a:t>adj_list</a:t>
            </a:r>
            <a:r>
              <a:rPr kumimoji="1" lang="ko-Kore-KR" altLang="en-US" sz="1600" dirty="0"/>
              <a:t>가 모두 공통으로 갖는 요소가 있는지 확인하고</a:t>
            </a:r>
            <a:r>
              <a:rPr kumimoji="1" lang="en-US" altLang="ko-Kore-KR" sz="1600" dirty="0"/>
              <a:t>, </a:t>
            </a:r>
            <a:r>
              <a:rPr kumimoji="1" lang="ko-Kore-KR" altLang="en-US" sz="1600" dirty="0"/>
              <a:t>있다면 </a:t>
            </a:r>
            <a:r>
              <a:rPr kumimoji="1" lang="en-US" altLang="ko-Kore-KR" sz="1600" dirty="0"/>
              <a:t>4</a:t>
            </a:r>
            <a:r>
              <a:rPr kumimoji="1" lang="ko-Kore-KR" altLang="en-US" sz="1600" dirty="0"/>
              <a:t>개의 </a:t>
            </a:r>
            <a:r>
              <a:rPr kumimoji="1" lang="en-US" altLang="ko-Kore-KR" sz="1600" dirty="0"/>
              <a:t>vertex</a:t>
            </a:r>
            <a:r>
              <a:rPr kumimoji="1" lang="ko-Kore-KR" altLang="en-US" sz="1600" dirty="0"/>
              <a:t>를 </a:t>
            </a:r>
            <a:r>
              <a:rPr kumimoji="1" lang="en-US" altLang="ko-Kore-KR" sz="1600" b="1" dirty="0"/>
              <a:t>c4_vec</a:t>
            </a:r>
            <a:r>
              <a:rPr kumimoji="1" lang="ko-Kore-KR" altLang="en-US" sz="1600" dirty="0"/>
              <a:t>에 저장한다</a:t>
            </a:r>
            <a:r>
              <a:rPr kumimoji="1" lang="en-US" altLang="ko-Kore-KR" sz="1600" dirty="0"/>
              <a:t>. </a:t>
            </a:r>
            <a:r>
              <a:rPr kumimoji="1" lang="en-US" altLang="ko-Kore-KR" sz="1600" b="1" dirty="0"/>
              <a:t>[</a:t>
            </a:r>
            <a:r>
              <a:rPr kumimoji="1" lang="en-US" altLang="ko-KR" sz="1600" b="1" dirty="0"/>
              <a:t>vertex: 4]</a:t>
            </a:r>
            <a:endParaRPr kumimoji="1" lang="en-US" altLang="ko-Kore-KR" sz="1600" dirty="0"/>
          </a:p>
          <a:p>
            <a:pPr marL="342900" indent="-342900">
              <a:buFontTx/>
              <a:buAutoNum type="arabicPeriod"/>
            </a:pPr>
            <a:r>
              <a:rPr kumimoji="1" lang="en-US" altLang="ko-Kore-KR" sz="1600" b="1" dirty="0"/>
              <a:t>c3_vec</a:t>
            </a:r>
            <a:r>
              <a:rPr kumimoji="1" lang="ko-Kore-KR" altLang="en-US" sz="1600" dirty="0"/>
              <a:t>과 </a:t>
            </a:r>
            <a:r>
              <a:rPr kumimoji="1" lang="en-US" altLang="ko-Kore-KR" sz="1600" b="1" dirty="0"/>
              <a:t>c4_vec</a:t>
            </a:r>
            <a:r>
              <a:rPr kumimoji="1" lang="ko-Kore-KR" altLang="en-US" sz="1600" dirty="0"/>
              <a:t>을 모두 확인하여 </a:t>
            </a:r>
            <a:r>
              <a:rPr kumimoji="1" lang="en-US" altLang="ko-Kore-KR" sz="1600" b="1" dirty="0" err="1"/>
              <a:t>max_weight</a:t>
            </a:r>
            <a:r>
              <a:rPr kumimoji="1" lang="ko-Kore-KR" altLang="en-US" sz="1600" dirty="0"/>
              <a:t>을 업데이트한다</a:t>
            </a:r>
            <a:r>
              <a:rPr kumimoji="1" lang="en-US" altLang="ko-Kore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287D3-E88D-3C4C-A347-A762F68A1C5A}"/>
              </a:ext>
            </a:extLst>
          </p:cNvPr>
          <p:cNvSpPr txBox="1"/>
          <p:nvPr/>
        </p:nvSpPr>
        <p:spPr>
          <a:xfrm>
            <a:off x="138223" y="590688"/>
            <a:ext cx="72880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Idea</a:t>
            </a:r>
          </a:p>
          <a:p>
            <a:pPr marL="342900" indent="-342900">
              <a:buAutoNum type="arabicPeriod"/>
            </a:pPr>
            <a:r>
              <a:rPr kumimoji="1" lang="en-US" altLang="ko-Kore-KR" sz="1600" dirty="0">
                <a:sym typeface="Wingdings" pitchFamily="2" charset="2"/>
              </a:rPr>
              <a:t>Complete Graph </a:t>
            </a:r>
            <a:r>
              <a:rPr kumimoji="1" lang="ko-Kore-KR" altLang="en-US" sz="1600" dirty="0">
                <a:sym typeface="Wingdings" pitchFamily="2" charset="2"/>
              </a:rPr>
              <a:t>중</a:t>
            </a:r>
            <a:r>
              <a:rPr kumimoji="1" lang="en-US" altLang="ko-Kore-KR" sz="1600" dirty="0">
                <a:sym typeface="Wingdings" pitchFamily="2" charset="2"/>
              </a:rPr>
              <a:t>, edge</a:t>
            </a:r>
            <a:r>
              <a:rPr kumimoji="1" lang="ko-Kore-KR" altLang="en-US" sz="1600" dirty="0">
                <a:sym typeface="Wingdings" pitchFamily="2" charset="2"/>
              </a:rPr>
              <a:t>가 서로 </a:t>
            </a:r>
            <a:r>
              <a:rPr kumimoji="1" lang="en-US" altLang="ko-Kore-KR" sz="1600" dirty="0">
                <a:sym typeface="Wingdings" pitchFamily="2" charset="2"/>
              </a:rPr>
              <a:t>cross </a:t>
            </a:r>
            <a:r>
              <a:rPr kumimoji="1" lang="ko-Kore-KR" altLang="en-US" sz="1600" dirty="0">
                <a:sym typeface="Wingdings" pitchFamily="2" charset="2"/>
              </a:rPr>
              <a:t>되지 않는 </a:t>
            </a:r>
            <a:r>
              <a:rPr kumimoji="1" lang="en-US" altLang="ko-Kore-KR" sz="1600" dirty="0">
                <a:sym typeface="Wingdings" pitchFamily="2" charset="2"/>
              </a:rPr>
              <a:t>vertex</a:t>
            </a:r>
            <a:r>
              <a:rPr kumimoji="1" lang="ko-Kore-KR" altLang="en-US" sz="1600" dirty="0">
                <a:sym typeface="Wingdings" pitchFamily="2" charset="2"/>
              </a:rPr>
              <a:t>의 수는 </a:t>
            </a:r>
            <a:r>
              <a:rPr kumimoji="1" lang="en-US" altLang="ko-Kore-KR" sz="1600" b="1" dirty="0">
                <a:sym typeface="Wingdings" pitchFamily="2" charset="2"/>
              </a:rPr>
              <a:t>1</a:t>
            </a:r>
            <a:r>
              <a:rPr kumimoji="1" lang="en-US" altLang="ko-KR" sz="1600" b="1" dirty="0">
                <a:sym typeface="Wingdings" pitchFamily="2" charset="2"/>
              </a:rPr>
              <a:t>~4.</a:t>
            </a:r>
          </a:p>
          <a:p>
            <a:pPr marL="342900" indent="-342900">
              <a:buAutoNum type="arabicPeriod"/>
            </a:pPr>
            <a:r>
              <a:rPr kumimoji="1" lang="en-US" altLang="ko-Kore-KR" sz="1600" dirty="0">
                <a:sym typeface="Wingdings" pitchFamily="2" charset="2"/>
              </a:rPr>
              <a:t>Adjacency list </a:t>
            </a:r>
            <a:r>
              <a:rPr kumimoji="1" lang="ko-Kore-KR" altLang="en-US" sz="1600" dirty="0">
                <a:sym typeface="Wingdings" pitchFamily="2" charset="2"/>
              </a:rPr>
              <a:t>내에서 두 </a:t>
            </a:r>
            <a:r>
              <a:rPr kumimoji="1" lang="en-US" altLang="ko-Kore-KR" sz="1600" dirty="0">
                <a:sym typeface="Wingdings" pitchFamily="2" charset="2"/>
              </a:rPr>
              <a:t>vertex</a:t>
            </a:r>
            <a:r>
              <a:rPr kumimoji="1" lang="ko-Kore-KR" altLang="en-US" sz="1600" dirty="0">
                <a:sym typeface="Wingdings" pitchFamily="2" charset="2"/>
              </a:rPr>
              <a:t>가 공통으로 가지고 있는 요소를 찾으면 </a:t>
            </a:r>
            <a:r>
              <a:rPr kumimoji="1" lang="en-US" altLang="ko-Kore-KR" sz="1600" dirty="0">
                <a:sym typeface="Wingdings" pitchFamily="2" charset="2"/>
              </a:rPr>
              <a:t>Graph </a:t>
            </a:r>
            <a:r>
              <a:rPr kumimoji="1" lang="ko-Kore-KR" altLang="en-US" sz="1600" dirty="0">
                <a:sym typeface="Wingdings" pitchFamily="2" charset="2"/>
              </a:rPr>
              <a:t>내의 </a:t>
            </a:r>
            <a:r>
              <a:rPr kumimoji="1" lang="ko-Kore-KR" altLang="en-US" sz="1600" b="1" dirty="0">
                <a:sym typeface="Wingdings" pitchFamily="2" charset="2"/>
              </a:rPr>
              <a:t>삼각형</a:t>
            </a:r>
            <a:r>
              <a:rPr kumimoji="1" lang="ko-Kore-KR" altLang="en-US" sz="1600" dirty="0">
                <a:sym typeface="Wingdings" pitchFamily="2" charset="2"/>
              </a:rPr>
              <a:t>을 찾을 수 있다</a:t>
            </a:r>
            <a:r>
              <a:rPr kumimoji="1" lang="en-US" altLang="ko-Kore-KR" sz="1600" dirty="0">
                <a:sym typeface="Wingdings" pitchFamily="2" charset="2"/>
              </a:rPr>
              <a:t>.</a:t>
            </a: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E4F2EB8E-5868-D24D-AE8E-EC3FE0AE3983}"/>
              </a:ext>
            </a:extLst>
          </p:cNvPr>
          <p:cNvCxnSpPr>
            <a:cxnSpLocks/>
          </p:cNvCxnSpPr>
          <p:nvPr/>
        </p:nvCxnSpPr>
        <p:spPr>
          <a:xfrm>
            <a:off x="138223" y="551248"/>
            <a:ext cx="119722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54A66C-1154-D945-B659-7F6249C62180}"/>
                  </a:ext>
                </a:extLst>
              </p:cNvPr>
              <p:cNvSpPr txBox="1"/>
              <p:nvPr/>
            </p:nvSpPr>
            <p:spPr>
              <a:xfrm>
                <a:off x="138222" y="6073696"/>
                <a:ext cx="4890969" cy="73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b="1" dirty="0"/>
                  <a:t>Time Complexity</a:t>
                </a:r>
              </a:p>
              <a:p>
                <a:endParaRPr kumimoji="1" lang="en-US" altLang="ko-Kore-KR" sz="500" b="1" dirty="0"/>
              </a:p>
              <a:p>
                <a:r>
                  <a:rPr kumimoji="1" lang="en-US" altLang="ko-Kore-KR" sz="1600" dirty="0"/>
                  <a:t>Blood Vessel count </a:t>
                </a:r>
                <a14:m>
                  <m:oMath xmlns:m="http://schemas.openxmlformats.org/officeDocument/2006/math">
                    <m:r>
                      <a:rPr kumimoji="1" lang="en-US" altLang="ko-Kore-KR" sz="16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1" lang="ko-Kore-KR" altLang="en-US" sz="1600" dirty="0"/>
                  <a:t>에 대해</a:t>
                </a:r>
                <a:r>
                  <a:rPr kumimoji="1" lang="en-US" altLang="en-US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en-US" sz="1600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kumimoji="1" lang="en-US" altLang="en-US" sz="16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en-US" sz="1600" b="1" i="1" dirty="0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kumimoji="1" lang="en-US" altLang="en-US" sz="16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kumimoji="1" lang="ko-Kore-KR" altLang="en-US" sz="16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54A66C-1154-D945-B659-7F6249C62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2" y="6073696"/>
                <a:ext cx="4890969" cy="733342"/>
              </a:xfrm>
              <a:prstGeom prst="rect">
                <a:avLst/>
              </a:prstGeom>
              <a:blipFill>
                <a:blip r:embed="rId3"/>
                <a:stretch>
                  <a:fillRect l="-1299" t="-3390" b="-508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4835EC2-059C-7240-AA4A-9FE8A2D60FB0}"/>
              </a:ext>
            </a:extLst>
          </p:cNvPr>
          <p:cNvCxnSpPr>
            <a:cxnSpLocks/>
          </p:cNvCxnSpPr>
          <p:nvPr/>
        </p:nvCxnSpPr>
        <p:spPr>
          <a:xfrm>
            <a:off x="8089000" y="734219"/>
            <a:ext cx="0" cy="59477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CAE204-0048-4E29-A359-CB740D9F7372}"/>
              </a:ext>
            </a:extLst>
          </p:cNvPr>
          <p:cNvSpPr txBox="1"/>
          <p:nvPr/>
        </p:nvSpPr>
        <p:spPr>
          <a:xfrm>
            <a:off x="138223" y="1653934"/>
            <a:ext cx="72060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Data Structure</a:t>
            </a:r>
          </a:p>
          <a:p>
            <a:pPr marL="342900" indent="-342900">
              <a:buAutoNum type="arabicPeriod"/>
            </a:pPr>
            <a:r>
              <a:rPr kumimoji="1" lang="en-US" altLang="ko-KR" sz="1600" dirty="0">
                <a:sym typeface="Wingdings" pitchFamily="2" charset="2"/>
              </a:rPr>
              <a:t>Graph </a:t>
            </a:r>
            <a:r>
              <a:rPr kumimoji="1" lang="ko-KR" altLang="en-US" sz="1600" dirty="0">
                <a:sym typeface="Wingdings" pitchFamily="2" charset="2"/>
              </a:rPr>
              <a:t>의 </a:t>
            </a:r>
            <a:r>
              <a:rPr kumimoji="1" lang="en-US" altLang="ko-KR" sz="1600" dirty="0">
                <a:sym typeface="Wingdings" pitchFamily="2" charset="2"/>
              </a:rPr>
              <a:t>adjacency list</a:t>
            </a:r>
            <a:r>
              <a:rPr kumimoji="1" lang="ko-KR" altLang="en-US" sz="1600" dirty="0" err="1">
                <a:sym typeface="Wingdings" pitchFamily="2" charset="2"/>
              </a:rPr>
              <a:t>를</a:t>
            </a:r>
            <a:r>
              <a:rPr kumimoji="1" lang="ko-KR" altLang="en-US" sz="1600" dirty="0">
                <a:sym typeface="Wingdings" pitchFamily="2" charset="2"/>
              </a:rPr>
              <a:t> 나타낼 벡터의 배열 </a:t>
            </a:r>
            <a:r>
              <a:rPr kumimoji="1" lang="en-US" altLang="ko-KR" sz="1600" b="1" dirty="0" err="1">
                <a:sym typeface="Wingdings" pitchFamily="2" charset="2"/>
              </a:rPr>
              <a:t>adj_list</a:t>
            </a:r>
            <a:endParaRPr kumimoji="1" lang="en-US" altLang="ko-KR" sz="1600" b="1" dirty="0">
              <a:sym typeface="Wingdings" pitchFamily="2" charset="2"/>
            </a:endParaRPr>
          </a:p>
          <a:p>
            <a:pPr marL="342900" indent="-342900">
              <a:buAutoNum type="arabicPeriod"/>
            </a:pPr>
            <a:r>
              <a:rPr kumimoji="1" lang="ko-KR" altLang="en-US" sz="1600" dirty="0">
                <a:sym typeface="Wingdings" pitchFamily="2" charset="2"/>
              </a:rPr>
              <a:t>각 </a:t>
            </a:r>
            <a:r>
              <a:rPr kumimoji="1" lang="en-US" altLang="ko-KR" sz="1600" dirty="0">
                <a:sym typeface="Wingdings" pitchFamily="2" charset="2"/>
              </a:rPr>
              <a:t>cell</a:t>
            </a:r>
            <a:r>
              <a:rPr kumimoji="1" lang="ko-KR" altLang="en-US" sz="1600" dirty="0">
                <a:sym typeface="Wingdings" pitchFamily="2" charset="2"/>
              </a:rPr>
              <a:t>의 </a:t>
            </a:r>
            <a:r>
              <a:rPr kumimoji="1" lang="en-US" altLang="ko-KR" sz="1600" dirty="0">
                <a:sym typeface="Wingdings" pitchFamily="2" charset="2"/>
              </a:rPr>
              <a:t>weight</a:t>
            </a:r>
            <a:r>
              <a:rPr kumimoji="1" lang="ko-KR" altLang="en-US" sz="1600" dirty="0">
                <a:sym typeface="Wingdings" pitchFamily="2" charset="2"/>
              </a:rPr>
              <a:t>을 저장할 </a:t>
            </a:r>
            <a:r>
              <a:rPr kumimoji="1" lang="en-US" altLang="ko-KR" sz="1600" dirty="0">
                <a:sym typeface="Wingdings" pitchFamily="2" charset="2"/>
              </a:rPr>
              <a:t>1</a:t>
            </a:r>
            <a:r>
              <a:rPr kumimoji="1" lang="ko-KR" altLang="en-US" sz="1600" dirty="0">
                <a:sym typeface="Wingdings" pitchFamily="2" charset="2"/>
              </a:rPr>
              <a:t>차원 배열 </a:t>
            </a:r>
            <a:r>
              <a:rPr kumimoji="1" lang="en-US" altLang="ko-KR" sz="1600" b="1" dirty="0">
                <a:sym typeface="Wingdings" pitchFamily="2" charset="2"/>
              </a:rPr>
              <a:t>weight</a:t>
            </a:r>
            <a:endParaRPr kumimoji="1" lang="en-US" altLang="ko-KR" sz="1600" dirty="0">
              <a:sym typeface="Wingdings" pitchFamily="2" charset="2"/>
            </a:endParaRPr>
          </a:p>
          <a:p>
            <a:pPr marL="342900" indent="-342900">
              <a:buAutoNum type="arabicPeriod"/>
            </a:pPr>
            <a:r>
              <a:rPr kumimoji="1" lang="en-US" altLang="ko-KR" sz="1600" dirty="0">
                <a:sym typeface="Wingdings" pitchFamily="2" charset="2"/>
              </a:rPr>
              <a:t>Vertex</a:t>
            </a:r>
            <a:r>
              <a:rPr kumimoji="1" lang="ko-KR" altLang="en-US" sz="1600" dirty="0">
                <a:sym typeface="Wingdings" pitchFamily="2" charset="2"/>
              </a:rPr>
              <a:t>가 </a:t>
            </a:r>
            <a:r>
              <a:rPr kumimoji="1" lang="en-US" altLang="ko-KR" sz="1600" dirty="0">
                <a:sym typeface="Wingdings" pitchFamily="2" charset="2"/>
              </a:rPr>
              <a:t>3</a:t>
            </a:r>
            <a:r>
              <a:rPr kumimoji="1" lang="ko-KR" altLang="en-US" sz="1600" dirty="0">
                <a:sym typeface="Wingdings" pitchFamily="2" charset="2"/>
              </a:rPr>
              <a:t>개인 </a:t>
            </a:r>
            <a:r>
              <a:rPr kumimoji="1" lang="en-US" altLang="ko-KR" sz="1600" dirty="0">
                <a:sym typeface="Wingdings" pitchFamily="2" charset="2"/>
              </a:rPr>
              <a:t>complete graph</a:t>
            </a:r>
            <a:r>
              <a:rPr kumimoji="1" lang="ko-KR" altLang="en-US" sz="1600" dirty="0">
                <a:sym typeface="Wingdings" pitchFamily="2" charset="2"/>
              </a:rPr>
              <a:t>의 </a:t>
            </a:r>
            <a:r>
              <a:rPr kumimoji="1" lang="en-US" altLang="ko-KR" sz="1600" dirty="0">
                <a:sym typeface="Wingdings" pitchFamily="2" charset="2"/>
              </a:rPr>
              <a:t>vertex</a:t>
            </a:r>
            <a:r>
              <a:rPr kumimoji="1" lang="ko-KR" altLang="en-US" sz="1600" dirty="0" err="1">
                <a:sym typeface="Wingdings" pitchFamily="2" charset="2"/>
              </a:rPr>
              <a:t>를</a:t>
            </a:r>
            <a:r>
              <a:rPr kumimoji="1" lang="ko-KR" altLang="en-US" sz="1600" dirty="0">
                <a:sym typeface="Wingdings" pitchFamily="2" charset="2"/>
              </a:rPr>
              <a:t> 저장할 구조체 </a:t>
            </a:r>
            <a:r>
              <a:rPr kumimoji="1" lang="en-US" altLang="ko-KR" sz="1600" b="1" dirty="0">
                <a:sym typeface="Wingdings" pitchFamily="2" charset="2"/>
              </a:rPr>
              <a:t>Cluster3</a:t>
            </a:r>
          </a:p>
          <a:p>
            <a:pPr marL="342900" indent="-342900">
              <a:buFontTx/>
              <a:buAutoNum type="arabicPeriod"/>
            </a:pPr>
            <a:r>
              <a:rPr kumimoji="1" lang="en-US" altLang="ko-KR" sz="1600" dirty="0">
                <a:sym typeface="Wingdings" pitchFamily="2" charset="2"/>
              </a:rPr>
              <a:t>Vertex</a:t>
            </a:r>
            <a:r>
              <a:rPr kumimoji="1" lang="ko-KR" altLang="en-US" sz="1600" dirty="0">
                <a:sym typeface="Wingdings" pitchFamily="2" charset="2"/>
              </a:rPr>
              <a:t>가 </a:t>
            </a:r>
            <a:r>
              <a:rPr kumimoji="1" lang="en-US" altLang="ko-KR" sz="1600" dirty="0">
                <a:sym typeface="Wingdings" pitchFamily="2" charset="2"/>
              </a:rPr>
              <a:t>4</a:t>
            </a:r>
            <a:r>
              <a:rPr kumimoji="1" lang="ko-KR" altLang="en-US" sz="1600" dirty="0">
                <a:sym typeface="Wingdings" pitchFamily="2" charset="2"/>
              </a:rPr>
              <a:t>개인 </a:t>
            </a:r>
            <a:r>
              <a:rPr kumimoji="1" lang="en-US" altLang="ko-KR" sz="1600" dirty="0">
                <a:sym typeface="Wingdings" pitchFamily="2" charset="2"/>
              </a:rPr>
              <a:t>complete graph</a:t>
            </a:r>
            <a:r>
              <a:rPr kumimoji="1" lang="ko-KR" altLang="en-US" sz="1600" dirty="0">
                <a:sym typeface="Wingdings" pitchFamily="2" charset="2"/>
              </a:rPr>
              <a:t>의 </a:t>
            </a:r>
            <a:r>
              <a:rPr kumimoji="1" lang="en-US" altLang="ko-KR" sz="1600" dirty="0">
                <a:sym typeface="Wingdings" pitchFamily="2" charset="2"/>
              </a:rPr>
              <a:t>vertex</a:t>
            </a:r>
            <a:r>
              <a:rPr kumimoji="1" lang="ko-KR" altLang="en-US" sz="1600" dirty="0" err="1">
                <a:sym typeface="Wingdings" pitchFamily="2" charset="2"/>
              </a:rPr>
              <a:t>를</a:t>
            </a:r>
            <a:r>
              <a:rPr kumimoji="1" lang="ko-KR" altLang="en-US" sz="1600" dirty="0">
                <a:sym typeface="Wingdings" pitchFamily="2" charset="2"/>
              </a:rPr>
              <a:t> 저장할 구조체 </a:t>
            </a:r>
            <a:r>
              <a:rPr kumimoji="1" lang="en-US" altLang="ko-KR" sz="1600" b="1" dirty="0">
                <a:sym typeface="Wingdings" pitchFamily="2" charset="2"/>
              </a:rPr>
              <a:t>Cluster4</a:t>
            </a:r>
          </a:p>
          <a:p>
            <a:pPr marL="342900" indent="-342900">
              <a:buAutoNum type="arabicPeriod"/>
            </a:pPr>
            <a:r>
              <a:rPr kumimoji="1" lang="ko-KR" altLang="en-US" sz="1600" dirty="0">
                <a:sym typeface="Wingdings" pitchFamily="2" charset="2"/>
              </a:rPr>
              <a:t>알아낸</a:t>
            </a:r>
            <a:r>
              <a:rPr kumimoji="1" lang="ko-KR" altLang="en-US" sz="1600" b="1" dirty="0">
                <a:sym typeface="Wingdings" pitchFamily="2" charset="2"/>
              </a:rPr>
              <a:t> </a:t>
            </a:r>
            <a:r>
              <a:rPr kumimoji="1" lang="en-US" altLang="ko-KR" sz="1600" b="1" dirty="0">
                <a:sym typeface="Wingdings" pitchFamily="2" charset="2"/>
              </a:rPr>
              <a:t>Cluster 3</a:t>
            </a:r>
            <a:r>
              <a:rPr kumimoji="1" lang="ko-KR" altLang="en-US" sz="1600" dirty="0">
                <a:sym typeface="Wingdings" pitchFamily="2" charset="2"/>
              </a:rPr>
              <a:t>을 저장할 </a:t>
            </a:r>
            <a:r>
              <a:rPr kumimoji="1" lang="en-US" altLang="ko-KR" sz="1600" dirty="0">
                <a:sym typeface="Wingdings" pitchFamily="2" charset="2"/>
              </a:rPr>
              <a:t>1</a:t>
            </a:r>
            <a:r>
              <a:rPr kumimoji="1" lang="ko-KR" altLang="en-US" sz="1600" dirty="0">
                <a:sym typeface="Wingdings" pitchFamily="2" charset="2"/>
              </a:rPr>
              <a:t>차원 벡터 </a:t>
            </a:r>
            <a:r>
              <a:rPr kumimoji="1" lang="en-US" altLang="ko-KR" sz="1600" b="1" dirty="0">
                <a:sym typeface="Wingdings" pitchFamily="2" charset="2"/>
              </a:rPr>
              <a:t>c3_vec</a:t>
            </a:r>
          </a:p>
          <a:p>
            <a:pPr marL="342900" indent="-342900">
              <a:buFontTx/>
              <a:buAutoNum type="arabicPeriod"/>
            </a:pPr>
            <a:r>
              <a:rPr kumimoji="1" lang="ko-KR" altLang="en-US" sz="1600" dirty="0">
                <a:sym typeface="Wingdings" pitchFamily="2" charset="2"/>
              </a:rPr>
              <a:t>알아낸 </a:t>
            </a:r>
            <a:r>
              <a:rPr kumimoji="1" lang="en-US" altLang="ko-KR" sz="1600" b="1" dirty="0">
                <a:sym typeface="Wingdings" pitchFamily="2" charset="2"/>
              </a:rPr>
              <a:t>Cluster 4</a:t>
            </a:r>
            <a:r>
              <a:rPr kumimoji="1" lang="ko-KR" altLang="en-US" sz="1600" dirty="0" err="1">
                <a:sym typeface="Wingdings" pitchFamily="2" charset="2"/>
              </a:rPr>
              <a:t>를</a:t>
            </a:r>
            <a:r>
              <a:rPr kumimoji="1" lang="ko-KR" altLang="en-US" sz="1600" dirty="0">
                <a:sym typeface="Wingdings" pitchFamily="2" charset="2"/>
              </a:rPr>
              <a:t> 저장할 </a:t>
            </a:r>
            <a:r>
              <a:rPr kumimoji="1" lang="en-US" altLang="ko-KR" sz="1600" dirty="0">
                <a:sym typeface="Wingdings" pitchFamily="2" charset="2"/>
              </a:rPr>
              <a:t>1</a:t>
            </a:r>
            <a:r>
              <a:rPr kumimoji="1" lang="ko-KR" altLang="en-US" sz="1600" dirty="0">
                <a:sym typeface="Wingdings" pitchFamily="2" charset="2"/>
              </a:rPr>
              <a:t>차원 벡터 </a:t>
            </a:r>
            <a:r>
              <a:rPr kumimoji="1" lang="en-US" altLang="ko-KR" sz="1600" b="1" dirty="0">
                <a:sym typeface="Wingdings" pitchFamily="2" charset="2"/>
              </a:rPr>
              <a:t>c4_vec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EAC20-249D-4B91-8ACD-60E0ABD732F1}"/>
              </a:ext>
            </a:extLst>
          </p:cNvPr>
          <p:cNvSpPr txBox="1"/>
          <p:nvPr/>
        </p:nvSpPr>
        <p:spPr>
          <a:xfrm>
            <a:off x="5640309" y="29740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905BD-FF50-4AAD-83A9-0C0BB8AB783E}"/>
              </a:ext>
            </a:extLst>
          </p:cNvPr>
          <p:cNvSpPr txBox="1"/>
          <p:nvPr/>
        </p:nvSpPr>
        <p:spPr>
          <a:xfrm>
            <a:off x="8213397" y="4667278"/>
            <a:ext cx="17219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adj_list</a:t>
            </a:r>
            <a:endParaRPr lang="en-US" altLang="ko-KR" b="1" dirty="0"/>
          </a:p>
          <a:p>
            <a:r>
              <a:rPr lang="en-US" altLang="ko-Kore-KR" dirty="0"/>
              <a:t>1: 2 </a:t>
            </a:r>
            <a:r>
              <a:rPr lang="en-US" altLang="ko-Kore-KR" dirty="0">
                <a:sym typeface="Wingdings" pitchFamily="2" charset="2"/>
              </a:rPr>
              <a:t></a:t>
            </a:r>
            <a:r>
              <a:rPr lang="en-US" altLang="ko-Kore-KR" dirty="0"/>
              <a:t> 3 </a:t>
            </a:r>
            <a:r>
              <a:rPr lang="en-US" altLang="ko-Kore-KR" dirty="0">
                <a:sym typeface="Wingdings" pitchFamily="2" charset="2"/>
              </a:rPr>
              <a:t></a:t>
            </a:r>
            <a:r>
              <a:rPr lang="en-US" altLang="ko-Kore-KR" dirty="0"/>
              <a:t> 4</a:t>
            </a:r>
          </a:p>
          <a:p>
            <a:r>
              <a:rPr lang="en-US" altLang="ko-Kore-KR" dirty="0"/>
              <a:t>2: 1</a:t>
            </a:r>
            <a:r>
              <a:rPr lang="en-US" altLang="ko-Kore-KR" dirty="0">
                <a:sym typeface="Wingdings" pitchFamily="2" charset="2"/>
              </a:rPr>
              <a:t> 4</a:t>
            </a:r>
          </a:p>
          <a:p>
            <a:r>
              <a:rPr lang="en-US" altLang="ko-Kore-KR" dirty="0">
                <a:sym typeface="Wingdings" pitchFamily="2" charset="2"/>
              </a:rPr>
              <a:t>3: 1 5</a:t>
            </a:r>
          </a:p>
          <a:p>
            <a:r>
              <a:rPr lang="en-US" altLang="ko-Kore-KR" dirty="0">
                <a:sym typeface="Wingdings" pitchFamily="2" charset="2"/>
              </a:rPr>
              <a:t>4: 1 2 5 6</a:t>
            </a:r>
          </a:p>
          <a:p>
            <a:r>
              <a:rPr lang="en-US" altLang="ko-Kore-KR" dirty="0">
                <a:sym typeface="Wingdings" pitchFamily="2" charset="2"/>
              </a:rPr>
              <a:t>5: 3 4 6</a:t>
            </a:r>
          </a:p>
          <a:p>
            <a:r>
              <a:rPr lang="en-US" altLang="ko-Kore-KR" dirty="0">
                <a:sym typeface="Wingdings" pitchFamily="2" charset="2"/>
              </a:rPr>
              <a:t>6: 4 5</a:t>
            </a:r>
            <a:endParaRPr lang="en-US" altLang="ko-Kore-KR" dirty="0"/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40885F82-E5F8-4A1D-990B-81BD393C8728}"/>
              </a:ext>
            </a:extLst>
          </p:cNvPr>
          <p:cNvSpPr/>
          <p:nvPr/>
        </p:nvSpPr>
        <p:spPr>
          <a:xfrm>
            <a:off x="9267139" y="3112562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5084893-CB0E-43E7-ABFC-43C9196FB0C3}"/>
              </a:ext>
            </a:extLst>
          </p:cNvPr>
          <p:cNvCxnSpPr>
            <a:cxnSpLocks/>
            <a:stCxn id="28" idx="1"/>
            <a:endCxn id="90" idx="5"/>
          </p:cNvCxnSpPr>
          <p:nvPr/>
        </p:nvCxnSpPr>
        <p:spPr>
          <a:xfrm flipH="1" flipV="1">
            <a:off x="9101303" y="2728065"/>
            <a:ext cx="232791" cy="4514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순서도: 연결자 27">
            <a:extLst>
              <a:ext uri="{FF2B5EF4-FFF2-40B4-BE49-F238E27FC236}">
                <a16:creationId xmlns:a16="http://schemas.microsoft.com/office/drawing/2014/main" id="{0C9F296C-3DAE-E74B-9B41-7394C3961F68}"/>
              </a:ext>
            </a:extLst>
          </p:cNvPr>
          <p:cNvSpPr>
            <a:spLocks noChangeAspect="1"/>
          </p:cNvSpPr>
          <p:nvPr/>
        </p:nvSpPr>
        <p:spPr>
          <a:xfrm>
            <a:off x="9193266" y="981545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연결자 27">
            <a:extLst>
              <a:ext uri="{FF2B5EF4-FFF2-40B4-BE49-F238E27FC236}">
                <a16:creationId xmlns:a16="http://schemas.microsoft.com/office/drawing/2014/main" id="{74FFBA92-2D11-0B43-8C1D-330FDF619039}"/>
              </a:ext>
            </a:extLst>
          </p:cNvPr>
          <p:cNvSpPr>
            <a:spLocks noChangeAspect="1"/>
          </p:cNvSpPr>
          <p:nvPr/>
        </p:nvSpPr>
        <p:spPr>
          <a:xfrm>
            <a:off x="8847474" y="154593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연결자 27">
            <a:extLst>
              <a:ext uri="{FF2B5EF4-FFF2-40B4-BE49-F238E27FC236}">
                <a16:creationId xmlns:a16="http://schemas.microsoft.com/office/drawing/2014/main" id="{BF028264-8037-124B-9354-DF2454DB7C4A}"/>
              </a:ext>
            </a:extLst>
          </p:cNvPr>
          <p:cNvSpPr>
            <a:spLocks noChangeAspect="1"/>
          </p:cNvSpPr>
          <p:nvPr/>
        </p:nvSpPr>
        <p:spPr>
          <a:xfrm>
            <a:off x="9548403" y="154593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연결자 27">
            <a:extLst>
              <a:ext uri="{FF2B5EF4-FFF2-40B4-BE49-F238E27FC236}">
                <a16:creationId xmlns:a16="http://schemas.microsoft.com/office/drawing/2014/main" id="{35B81316-567C-D445-8A93-C58D5AA22DEF}"/>
              </a:ext>
            </a:extLst>
          </p:cNvPr>
          <p:cNvSpPr>
            <a:spLocks noChangeAspect="1"/>
          </p:cNvSpPr>
          <p:nvPr/>
        </p:nvSpPr>
        <p:spPr>
          <a:xfrm>
            <a:off x="10754488" y="1349847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EDEAB60-B4EF-8D44-A3CA-EE7ABF9E4872}"/>
              </a:ext>
            </a:extLst>
          </p:cNvPr>
          <p:cNvCxnSpPr>
            <a:cxnSpLocks/>
            <a:stCxn id="48" idx="7"/>
            <a:endCxn id="47" idx="3"/>
          </p:cNvCxnSpPr>
          <p:nvPr/>
        </p:nvCxnSpPr>
        <p:spPr>
          <a:xfrm flipV="1">
            <a:off x="8939658" y="1073729"/>
            <a:ext cx="269424" cy="4880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BD8E46DC-AB90-1942-92B4-66AD9D8C17DC}"/>
              </a:ext>
            </a:extLst>
          </p:cNvPr>
          <p:cNvCxnSpPr>
            <a:cxnSpLocks/>
            <a:stCxn id="49" idx="1"/>
            <a:endCxn id="47" idx="5"/>
          </p:cNvCxnSpPr>
          <p:nvPr/>
        </p:nvCxnSpPr>
        <p:spPr>
          <a:xfrm flipH="1" flipV="1">
            <a:off x="9285450" y="1073729"/>
            <a:ext cx="278769" cy="4880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B5E9AFB0-D306-9548-811A-95C66E18C3BA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>
            <a:off x="8955474" y="1599934"/>
            <a:ext cx="5929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순서도: 연결자 27">
            <a:extLst>
              <a:ext uri="{FF2B5EF4-FFF2-40B4-BE49-F238E27FC236}">
                <a16:creationId xmlns:a16="http://schemas.microsoft.com/office/drawing/2014/main" id="{C4A2B997-3DE2-F744-B6BB-9E38D199EF2F}"/>
              </a:ext>
            </a:extLst>
          </p:cNvPr>
          <p:cNvSpPr>
            <a:spLocks noChangeAspect="1"/>
          </p:cNvSpPr>
          <p:nvPr/>
        </p:nvSpPr>
        <p:spPr>
          <a:xfrm>
            <a:off x="10754488" y="981545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연결자 27">
            <a:extLst>
              <a:ext uri="{FF2B5EF4-FFF2-40B4-BE49-F238E27FC236}">
                <a16:creationId xmlns:a16="http://schemas.microsoft.com/office/drawing/2014/main" id="{351A3F6B-CFC1-1140-80A3-582493034967}"/>
              </a:ext>
            </a:extLst>
          </p:cNvPr>
          <p:cNvSpPr>
            <a:spLocks noChangeAspect="1"/>
          </p:cNvSpPr>
          <p:nvPr/>
        </p:nvSpPr>
        <p:spPr>
          <a:xfrm>
            <a:off x="10408696" y="154593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순서도: 연결자 27">
            <a:extLst>
              <a:ext uri="{FF2B5EF4-FFF2-40B4-BE49-F238E27FC236}">
                <a16:creationId xmlns:a16="http://schemas.microsoft.com/office/drawing/2014/main" id="{E58544B5-A0B8-244F-8268-9218E5526F55}"/>
              </a:ext>
            </a:extLst>
          </p:cNvPr>
          <p:cNvSpPr>
            <a:spLocks noChangeAspect="1"/>
          </p:cNvSpPr>
          <p:nvPr/>
        </p:nvSpPr>
        <p:spPr>
          <a:xfrm>
            <a:off x="11109625" y="154593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80D77474-395E-8244-B3DD-441E0A82C194}"/>
              </a:ext>
            </a:extLst>
          </p:cNvPr>
          <p:cNvCxnSpPr>
            <a:cxnSpLocks/>
            <a:stCxn id="82" idx="7"/>
            <a:endCxn id="81" idx="3"/>
          </p:cNvCxnSpPr>
          <p:nvPr/>
        </p:nvCxnSpPr>
        <p:spPr>
          <a:xfrm flipV="1">
            <a:off x="10500880" y="1073729"/>
            <a:ext cx="269424" cy="4880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8659A209-310B-134C-B112-8D3B752E1AC6}"/>
              </a:ext>
            </a:extLst>
          </p:cNvPr>
          <p:cNvCxnSpPr>
            <a:cxnSpLocks/>
            <a:stCxn id="83" idx="1"/>
            <a:endCxn id="81" idx="5"/>
          </p:cNvCxnSpPr>
          <p:nvPr/>
        </p:nvCxnSpPr>
        <p:spPr>
          <a:xfrm flipH="1" flipV="1">
            <a:off x="10846672" y="1073729"/>
            <a:ext cx="278769" cy="4880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1DC703EC-69BF-7241-BF8F-C449E7C85021}"/>
              </a:ext>
            </a:extLst>
          </p:cNvPr>
          <p:cNvCxnSpPr>
            <a:cxnSpLocks/>
            <a:stCxn id="83" idx="2"/>
            <a:endCxn id="82" idx="6"/>
          </p:cNvCxnSpPr>
          <p:nvPr/>
        </p:nvCxnSpPr>
        <p:spPr>
          <a:xfrm flipH="1">
            <a:off x="10516696" y="1599934"/>
            <a:ext cx="5929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8501EAB7-DE1F-1F4F-A122-336953B85603}"/>
              </a:ext>
            </a:extLst>
          </p:cNvPr>
          <p:cNvCxnSpPr>
            <a:cxnSpLocks/>
            <a:stCxn id="53" idx="0"/>
            <a:endCxn id="81" idx="4"/>
          </p:cNvCxnSpPr>
          <p:nvPr/>
        </p:nvCxnSpPr>
        <p:spPr>
          <a:xfrm flipV="1">
            <a:off x="10808488" y="1089545"/>
            <a:ext cx="0" cy="2603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06F42C7E-E012-6347-95CF-CB684EC5DFF8}"/>
              </a:ext>
            </a:extLst>
          </p:cNvPr>
          <p:cNvCxnSpPr>
            <a:cxnSpLocks/>
          </p:cNvCxnSpPr>
          <p:nvPr/>
        </p:nvCxnSpPr>
        <p:spPr>
          <a:xfrm flipV="1">
            <a:off x="10501867" y="1427202"/>
            <a:ext cx="253608" cy="157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88FA1766-D93A-0B4B-B1CD-FF55FA4AC040}"/>
              </a:ext>
            </a:extLst>
          </p:cNvPr>
          <p:cNvCxnSpPr>
            <a:cxnSpLocks/>
          </p:cNvCxnSpPr>
          <p:nvPr/>
        </p:nvCxnSpPr>
        <p:spPr>
          <a:xfrm flipH="1" flipV="1">
            <a:off x="10856558" y="1422259"/>
            <a:ext cx="258010" cy="1628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순서도: 연결자 27">
            <a:extLst>
              <a:ext uri="{FF2B5EF4-FFF2-40B4-BE49-F238E27FC236}">
                <a16:creationId xmlns:a16="http://schemas.microsoft.com/office/drawing/2014/main" id="{4BAAEA0E-9B52-424D-A949-D0531CE113E4}"/>
              </a:ext>
            </a:extLst>
          </p:cNvPr>
          <p:cNvSpPr/>
          <p:nvPr/>
        </p:nvSpPr>
        <p:spPr>
          <a:xfrm>
            <a:off x="8711058" y="2337820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순서도: 연결자 27">
            <a:extLst>
              <a:ext uri="{FF2B5EF4-FFF2-40B4-BE49-F238E27FC236}">
                <a16:creationId xmlns:a16="http://schemas.microsoft.com/office/drawing/2014/main" id="{3DCE4C33-8D15-9542-960D-128F02893AB6}"/>
              </a:ext>
            </a:extLst>
          </p:cNvPr>
          <p:cNvSpPr/>
          <p:nvPr/>
        </p:nvSpPr>
        <p:spPr>
          <a:xfrm>
            <a:off x="9801314" y="2333410"/>
            <a:ext cx="457200" cy="4572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순서도: 연결자 27">
            <a:extLst>
              <a:ext uri="{FF2B5EF4-FFF2-40B4-BE49-F238E27FC236}">
                <a16:creationId xmlns:a16="http://schemas.microsoft.com/office/drawing/2014/main" id="{511CFB39-1DFA-1042-A62F-AB3204890DC3}"/>
              </a:ext>
            </a:extLst>
          </p:cNvPr>
          <p:cNvSpPr/>
          <p:nvPr/>
        </p:nvSpPr>
        <p:spPr>
          <a:xfrm>
            <a:off x="9801314" y="3888126"/>
            <a:ext cx="457200" cy="4572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순서도: 연결자 27">
            <a:extLst>
              <a:ext uri="{FF2B5EF4-FFF2-40B4-BE49-F238E27FC236}">
                <a16:creationId xmlns:a16="http://schemas.microsoft.com/office/drawing/2014/main" id="{018597A0-2983-9946-A180-4B329519C12C}"/>
              </a:ext>
            </a:extLst>
          </p:cNvPr>
          <p:cNvSpPr/>
          <p:nvPr/>
        </p:nvSpPr>
        <p:spPr>
          <a:xfrm>
            <a:off x="10313877" y="3117140"/>
            <a:ext cx="457200" cy="45720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순서도: 연결자 27">
            <a:extLst>
              <a:ext uri="{FF2B5EF4-FFF2-40B4-BE49-F238E27FC236}">
                <a16:creationId xmlns:a16="http://schemas.microsoft.com/office/drawing/2014/main" id="{67B5AA6C-6C7E-9042-A3F7-9A48B79843C4}"/>
              </a:ext>
            </a:extLst>
          </p:cNvPr>
          <p:cNvSpPr/>
          <p:nvPr/>
        </p:nvSpPr>
        <p:spPr>
          <a:xfrm>
            <a:off x="10891570" y="2337820"/>
            <a:ext cx="457200" cy="45720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5" name="직선 연결선 12">
            <a:extLst>
              <a:ext uri="{FF2B5EF4-FFF2-40B4-BE49-F238E27FC236}">
                <a16:creationId xmlns:a16="http://schemas.microsoft.com/office/drawing/2014/main" id="{40692E2A-5F99-8449-82A1-4BED31D4C8C1}"/>
              </a:ext>
            </a:extLst>
          </p:cNvPr>
          <p:cNvCxnSpPr>
            <a:cxnSpLocks/>
          </p:cNvCxnSpPr>
          <p:nvPr/>
        </p:nvCxnSpPr>
        <p:spPr>
          <a:xfrm flipH="1" flipV="1">
            <a:off x="9625229" y="3510646"/>
            <a:ext cx="232791" cy="4626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12">
            <a:extLst>
              <a:ext uri="{FF2B5EF4-FFF2-40B4-BE49-F238E27FC236}">
                <a16:creationId xmlns:a16="http://schemas.microsoft.com/office/drawing/2014/main" id="{B8E474DB-3073-A145-8D6E-537C8BF2715E}"/>
              </a:ext>
            </a:extLst>
          </p:cNvPr>
          <p:cNvCxnSpPr>
            <a:cxnSpLocks/>
          </p:cNvCxnSpPr>
          <p:nvPr/>
        </p:nvCxnSpPr>
        <p:spPr>
          <a:xfrm flipH="1" flipV="1">
            <a:off x="10169387" y="2738572"/>
            <a:ext cx="232791" cy="4626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12">
            <a:extLst>
              <a:ext uri="{FF2B5EF4-FFF2-40B4-BE49-F238E27FC236}">
                <a16:creationId xmlns:a16="http://schemas.microsoft.com/office/drawing/2014/main" id="{34C4C616-8C21-7746-8AC5-535C9DE6A563}"/>
              </a:ext>
            </a:extLst>
          </p:cNvPr>
          <p:cNvCxnSpPr>
            <a:cxnSpLocks/>
            <a:stCxn id="93" idx="7"/>
            <a:endCxn id="94" idx="3"/>
          </p:cNvCxnSpPr>
          <p:nvPr/>
        </p:nvCxnSpPr>
        <p:spPr>
          <a:xfrm flipV="1">
            <a:off x="10704122" y="2728065"/>
            <a:ext cx="254403" cy="456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12">
            <a:extLst>
              <a:ext uri="{FF2B5EF4-FFF2-40B4-BE49-F238E27FC236}">
                <a16:creationId xmlns:a16="http://schemas.microsoft.com/office/drawing/2014/main" id="{48876A08-BE81-A241-BD78-1EC9329E9F5E}"/>
              </a:ext>
            </a:extLst>
          </p:cNvPr>
          <p:cNvCxnSpPr>
            <a:cxnSpLocks/>
            <a:endCxn id="93" idx="3"/>
          </p:cNvCxnSpPr>
          <p:nvPr/>
        </p:nvCxnSpPr>
        <p:spPr>
          <a:xfrm flipV="1">
            <a:off x="10166264" y="3507385"/>
            <a:ext cx="214568" cy="455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12">
            <a:extLst>
              <a:ext uri="{FF2B5EF4-FFF2-40B4-BE49-F238E27FC236}">
                <a16:creationId xmlns:a16="http://schemas.microsoft.com/office/drawing/2014/main" id="{92E250FC-5C31-9B42-902D-20981567B19F}"/>
              </a:ext>
            </a:extLst>
          </p:cNvPr>
          <p:cNvCxnSpPr>
            <a:cxnSpLocks/>
            <a:stCxn id="28" idx="7"/>
          </p:cNvCxnSpPr>
          <p:nvPr/>
        </p:nvCxnSpPr>
        <p:spPr>
          <a:xfrm flipV="1">
            <a:off x="9657384" y="2712061"/>
            <a:ext cx="211441" cy="467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12">
            <a:extLst>
              <a:ext uri="{FF2B5EF4-FFF2-40B4-BE49-F238E27FC236}">
                <a16:creationId xmlns:a16="http://schemas.microsoft.com/office/drawing/2014/main" id="{2E9FD7E6-8395-1F4D-9F68-4A18CA3A3A09}"/>
              </a:ext>
            </a:extLst>
          </p:cNvPr>
          <p:cNvCxnSpPr>
            <a:cxnSpLocks/>
            <a:stCxn id="90" idx="6"/>
            <a:endCxn id="91" idx="2"/>
          </p:cNvCxnSpPr>
          <p:nvPr/>
        </p:nvCxnSpPr>
        <p:spPr>
          <a:xfrm flipV="1">
            <a:off x="9168258" y="2562010"/>
            <a:ext cx="633056" cy="4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2">
            <a:extLst>
              <a:ext uri="{FF2B5EF4-FFF2-40B4-BE49-F238E27FC236}">
                <a16:creationId xmlns:a16="http://schemas.microsoft.com/office/drawing/2014/main" id="{5EFEBA6D-F4D0-C64B-88EA-825D70AFCAB9}"/>
              </a:ext>
            </a:extLst>
          </p:cNvPr>
          <p:cNvCxnSpPr>
            <a:cxnSpLocks/>
            <a:stCxn id="91" idx="6"/>
            <a:endCxn id="94" idx="2"/>
          </p:cNvCxnSpPr>
          <p:nvPr/>
        </p:nvCxnSpPr>
        <p:spPr>
          <a:xfrm>
            <a:off x="10258514" y="2562010"/>
            <a:ext cx="633056" cy="4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974FA83-C167-854A-B790-5C996A78D6D9}"/>
              </a:ext>
            </a:extLst>
          </p:cNvPr>
          <p:cNvSpPr txBox="1"/>
          <p:nvPr/>
        </p:nvSpPr>
        <p:spPr>
          <a:xfrm>
            <a:off x="10057008" y="4650672"/>
            <a:ext cx="8980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c3_vec</a:t>
            </a:r>
          </a:p>
          <a:p>
            <a:r>
              <a:rPr lang="en-US" altLang="ko-Kore-KR" dirty="0"/>
              <a:t>(1, 2, 4)</a:t>
            </a:r>
          </a:p>
          <a:p>
            <a:r>
              <a:rPr lang="en-US" altLang="ko-Kore-KR" dirty="0"/>
              <a:t>(1, 4, 2)</a:t>
            </a:r>
          </a:p>
          <a:p>
            <a:r>
              <a:rPr lang="en-US" altLang="ko-Kore-KR" dirty="0"/>
              <a:t>(2, 4, 1)</a:t>
            </a:r>
          </a:p>
          <a:p>
            <a:r>
              <a:rPr lang="en-US" altLang="ko-Kore-KR" dirty="0"/>
              <a:t>(4, 5, 6)</a:t>
            </a:r>
          </a:p>
          <a:p>
            <a:r>
              <a:rPr lang="en-US" altLang="ko-Kore-KR" dirty="0"/>
              <a:t>(4, 6, 5)</a:t>
            </a:r>
          </a:p>
          <a:p>
            <a:r>
              <a:rPr lang="en-US" altLang="ko-Kore-KR" dirty="0"/>
              <a:t>(5, 6, 4)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494C8B-DEA5-034F-8926-FDBA0332DB3C}"/>
              </a:ext>
            </a:extLst>
          </p:cNvPr>
          <p:cNvSpPr txBox="1"/>
          <p:nvPr/>
        </p:nvSpPr>
        <p:spPr>
          <a:xfrm>
            <a:off x="11069011" y="4639521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c4_vec</a:t>
            </a:r>
          </a:p>
          <a:p>
            <a:r>
              <a:rPr lang="en-US" altLang="ko-Kore-KR" dirty="0"/>
              <a:t>x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8BF483-4B01-0A41-9727-5ECDA7A5852F}"/>
              </a:ext>
            </a:extLst>
          </p:cNvPr>
          <p:cNvSpPr txBox="1"/>
          <p:nvPr/>
        </p:nvSpPr>
        <p:spPr>
          <a:xfrm>
            <a:off x="8169674" y="64492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Idea 1.</a:t>
            </a:r>
            <a:endParaRPr kumimoji="1" lang="ko-Kore-KR" altLang="en-US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448608-7C77-5F4A-A6CF-D1F00EAD29E3}"/>
              </a:ext>
            </a:extLst>
          </p:cNvPr>
          <p:cNvSpPr txBox="1"/>
          <p:nvPr/>
        </p:nvSpPr>
        <p:spPr>
          <a:xfrm>
            <a:off x="8169673" y="1883702"/>
            <a:ext cx="10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example.</a:t>
            </a:r>
            <a:endParaRPr kumimoji="1" lang="ko-Kore-KR" altLang="en-US" b="1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5B05468-5539-1F4A-B2CC-2B7268FDA49A}"/>
              </a:ext>
            </a:extLst>
          </p:cNvPr>
          <p:cNvGrpSpPr/>
          <p:nvPr/>
        </p:nvGrpSpPr>
        <p:grpSpPr>
          <a:xfrm>
            <a:off x="9745593" y="1176602"/>
            <a:ext cx="301686" cy="369332"/>
            <a:chOff x="11666496" y="2125939"/>
            <a:chExt cx="301686" cy="369332"/>
          </a:xfrm>
        </p:grpSpPr>
        <p:sp>
          <p:nvSpPr>
            <p:cNvPr id="113" name="사각형: 둥근 모서리 75">
              <a:extLst>
                <a:ext uri="{FF2B5EF4-FFF2-40B4-BE49-F238E27FC236}">
                  <a16:creationId xmlns:a16="http://schemas.microsoft.com/office/drawing/2014/main" id="{55B05286-F32A-2C42-BFB3-F66433AB50AA}"/>
                </a:ext>
              </a:extLst>
            </p:cNvPr>
            <p:cNvSpPr/>
            <p:nvPr/>
          </p:nvSpPr>
          <p:spPr>
            <a:xfrm>
              <a:off x="11666496" y="2174338"/>
              <a:ext cx="301686" cy="27253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43F707A-4BAC-C44D-BCA8-DF1B686C2295}"/>
                </a:ext>
              </a:extLst>
            </p:cNvPr>
            <p:cNvSpPr txBox="1"/>
            <p:nvPr/>
          </p:nvSpPr>
          <p:spPr>
            <a:xfrm>
              <a:off x="11666496" y="2125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A8D81397-321B-0F4A-84E3-74DE444A3A37}"/>
              </a:ext>
            </a:extLst>
          </p:cNvPr>
          <p:cNvGrpSpPr/>
          <p:nvPr/>
        </p:nvGrpSpPr>
        <p:grpSpPr>
          <a:xfrm>
            <a:off x="11484894" y="1147857"/>
            <a:ext cx="301686" cy="369332"/>
            <a:chOff x="11666496" y="2125939"/>
            <a:chExt cx="301686" cy="369332"/>
          </a:xfrm>
        </p:grpSpPr>
        <p:sp>
          <p:nvSpPr>
            <p:cNvPr id="116" name="사각형: 둥근 모서리 75">
              <a:extLst>
                <a:ext uri="{FF2B5EF4-FFF2-40B4-BE49-F238E27FC236}">
                  <a16:creationId xmlns:a16="http://schemas.microsoft.com/office/drawing/2014/main" id="{E7EB9596-0A21-A948-9A01-D06851BF2867}"/>
                </a:ext>
              </a:extLst>
            </p:cNvPr>
            <p:cNvSpPr/>
            <p:nvPr/>
          </p:nvSpPr>
          <p:spPr>
            <a:xfrm>
              <a:off x="11666496" y="2174338"/>
              <a:ext cx="301686" cy="27253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9EEF372-022F-8440-832C-77F7E33F1609}"/>
                </a:ext>
              </a:extLst>
            </p:cNvPr>
            <p:cNvSpPr txBox="1"/>
            <p:nvPr/>
          </p:nvSpPr>
          <p:spPr>
            <a:xfrm>
              <a:off x="11666496" y="2125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21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368</Words>
  <Application>Microsoft Macintosh PowerPoint</Application>
  <PresentationFormat>와이드스크린</PresentationFormat>
  <Paragraphs>48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전영우</dc:creator>
  <cp:lastModifiedBy>전영우</cp:lastModifiedBy>
  <cp:revision>21</cp:revision>
  <dcterms:created xsi:type="dcterms:W3CDTF">2021-11-12T10:26:55Z</dcterms:created>
  <dcterms:modified xsi:type="dcterms:W3CDTF">2021-11-23T03:31:42Z</dcterms:modified>
</cp:coreProperties>
</file>