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5D148-A651-A74B-B968-26FE3B6AF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9BCC7-E47B-DD46-93F3-4DFA2BD6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C33AF-14D3-2045-B920-2BC24874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0F844-B0B3-9B41-BF19-0FBF43C3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FAD6-2D4B-0A46-80F3-52874C4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6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2B889-E0FD-5E45-B149-38B2878E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72EC5-BA90-4749-8703-3DDE210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B9532-C458-BD45-8F61-DE33109D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58124-C933-2044-A70E-3B3AA13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53BC9-37CD-3A41-9D9E-C7403B9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40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79498-1BE7-3A41-BC66-58A5C2E17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13C9B8-0489-734C-9042-46659624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65660-4C8D-3C49-B60F-338B97A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7CDEC-8B8D-C846-84E3-A0AEAEBC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AF90-139B-BE41-A35E-D91ECB0B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45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0B914-0D9E-9B4D-9B9F-6FF5576C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8DE62-B2CB-BC4F-AFCF-2DB28BF1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F3932-1F88-6F4B-AD87-4D89D599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EBDD7-1425-DA4C-87B3-608C85E0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7738-A4EB-6146-8B49-26884C88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07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B686-731D-C548-92D8-CD1A57D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F25E7-4538-974C-AA26-674D6FB0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8D435-1366-5F47-8474-CF64911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F8893-F267-AD44-BD43-1163932C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1B216-8C82-B04D-8F00-CD27FE9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58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B1CE-41A3-404A-A24E-4BF7B686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DEE38-B79F-7340-9BB8-D28CB90DF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6638D2-3E2E-834A-8AE7-A9E27FA0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C7723-7D5C-5A45-A12C-A8A1CD44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B6E4C-F7B9-984A-AD80-498CD29B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28E781-BBBF-124C-BA45-076A6659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44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E6765-6311-2541-972A-47B05C4C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FD22C-F6B9-C241-89A5-1D7034A4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A8C82-6054-F744-A989-9275F5CB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356F83-B32D-7E42-B147-DFEB00008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E7F8F8-57A9-2E44-9390-BC9AE633A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9B612-F568-984B-B983-176133F0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CCF22-D823-9E44-958C-0B37183B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FF6E9-F83C-9940-BEA5-0AC37589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67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26114-F7B2-4E45-A39A-25E2A7C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0102F-A9D7-0B41-917D-25FFB250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6C2FF-B6BF-4040-BA1A-0A8BD94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B4D56-1ACE-A145-8700-1E604626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588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B91CC2-B3CB-7E45-9E15-92937B7E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47A1EC-FA66-0846-8D01-E6CD0BEF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916A5-8017-B144-8AE3-05551025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7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B7461-83A9-FC4F-ADDE-AA828473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4465-04E4-E04C-90FE-D7D70012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58325-7840-D446-8882-04ECB0550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55515-F66B-FE45-8CBD-A5B75D87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69E35-52B7-CE44-8FA1-CD2A585D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7D368-4BDE-1442-BFD8-88DA051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3AA5-98B9-1943-A46F-D6A6C3BE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7BB381-FD2A-8D49-8165-1A6EA0992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FA932-E883-7647-BB32-CBC5670D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ACEE9-7E3A-A34E-8FD7-938D4A00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EA759-4124-A74B-8589-3F268507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92A31-0028-0F43-9EE8-71090687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76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6F72C-8F05-2D42-8884-270186FE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5CD70-C539-4E43-B51B-99E58B72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2504C-1920-4843-BCA2-82CA3622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E992-FD7D-AA45-85B0-A937AE39B4DB}" type="datetimeFigureOut">
              <a:rPr kumimoji="1" lang="ko-Kore-KR" altLang="en-US" smtClean="0"/>
              <a:t>2021. 9. 10.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4E5B0-FC1A-6B4B-A9F5-F0F4D19C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F3E35-A83E-534D-9F2F-A790D81A7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24B8-D8D4-6C44-B0AB-BDAEBB3D8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9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E367-DB90-894B-9DA6-B7A668B5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89187"/>
            <a:ext cx="3187262" cy="685909"/>
          </a:xfrm>
        </p:spPr>
        <p:txBody>
          <a:bodyPr>
            <a:normAutofit/>
          </a:bodyPr>
          <a:lstStyle/>
          <a:p>
            <a:r>
              <a:rPr kumimoji="1"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C1: Task Force</a:t>
            </a:r>
            <a:endParaRPr kumimoji="1" lang="ko-Kore-KR" altLang="en-US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AB983D-B38A-DD47-A8CA-99CF61C1D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144" y="1026839"/>
                <a:ext cx="11382704" cy="545804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800" dirty="0"/>
                  <a:t>문제 분석</a:t>
                </a:r>
                <a:endParaRPr lang="en-US" altLang="ko-KR" sz="1800" dirty="0"/>
              </a:p>
              <a:p>
                <a:pPr lvl="1"/>
                <a:r>
                  <a:rPr lang="en-US" altLang="ko-KR" sz="1400" dirty="0"/>
                  <a:t>k</a:t>
                </a:r>
                <a:r>
                  <a:rPr lang="ko-KR" altLang="en-US" sz="1400" dirty="0"/>
                  <a:t>의 값보다 많은 친구를 가진 팀의 최대 인원 수를 구한다</a:t>
                </a:r>
                <a:r>
                  <a:rPr lang="en-US" altLang="ko-KR" sz="1400" dirty="0"/>
                  <a:t>.</a:t>
                </a:r>
              </a:p>
              <a:p>
                <a:pPr lvl="1"/>
                <a:r>
                  <a:rPr lang="en-US" altLang="ko-KR" sz="1400" dirty="0"/>
                  <a:t>Standard input</a:t>
                </a:r>
                <a:r>
                  <a:rPr lang="ko-KR" altLang="en-US" sz="1400" dirty="0"/>
                  <a:t>을 통해 만들어진 그래프의 </a:t>
                </a:r>
                <a:r>
                  <a:rPr lang="en-US" altLang="ko-KR" sz="1400" dirty="0"/>
                  <a:t>subgraph </a:t>
                </a:r>
                <a:r>
                  <a:rPr lang="ko-KR" altLang="en-US" sz="1400" dirty="0"/>
                  <a:t>중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subgraph </a:t>
                </a:r>
                <a:r>
                  <a:rPr lang="ko-KR" altLang="en-US" sz="1400" dirty="0"/>
                  <a:t>내의 모든 </a:t>
                </a:r>
                <a:r>
                  <a:rPr lang="en-US" altLang="ko-KR" sz="1400" dirty="0"/>
                  <a:t>vertex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k</a:t>
                </a:r>
                <a:r>
                  <a:rPr lang="ko-KR" altLang="en-US" sz="1400" dirty="0"/>
                  <a:t>값보다 같거나 많은 </a:t>
                </a:r>
                <a:r>
                  <a:rPr lang="en-US" altLang="ko-KR" sz="1400" dirty="0"/>
                  <a:t>edge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가지고 있어야 한다</a:t>
                </a:r>
                <a:r>
                  <a:rPr lang="en-US" altLang="ko-KR" sz="1400" dirty="0"/>
                  <a:t>.</a:t>
                </a:r>
              </a:p>
              <a:p>
                <a:pPr lvl="1"/>
                <a:endParaRPr lang="en-US" altLang="ko-KR" sz="1400" dirty="0"/>
              </a:p>
              <a:p>
                <a:r>
                  <a:rPr lang="ko-KR" altLang="en-US" sz="1800" dirty="0"/>
                  <a:t>풀이</a:t>
                </a:r>
                <a:endParaRPr lang="en-US" altLang="ko-KR" sz="1800" dirty="0"/>
              </a:p>
              <a:p>
                <a:pPr lvl="1"/>
                <a:r>
                  <a:rPr lang="en-US" altLang="ko-Kore-KR" sz="1400" dirty="0"/>
                  <a:t>Standard input</a:t>
                </a:r>
                <a:r>
                  <a:rPr lang="ko-Kore-KR" altLang="en-US" sz="1400" dirty="0"/>
                  <a:t>을 통해 받은 </a:t>
                </a:r>
                <a:r>
                  <a:rPr lang="en-US" altLang="ko-Kore-KR" sz="1400" dirty="0"/>
                  <a:t>vertex</a:t>
                </a:r>
                <a:r>
                  <a:rPr lang="ko-Kore-KR" altLang="en-US" sz="1400" dirty="0"/>
                  <a:t>와 </a:t>
                </a:r>
                <a:r>
                  <a:rPr lang="en-US" altLang="ko-Kore-KR" sz="1400" dirty="0"/>
                  <a:t>edge</a:t>
                </a:r>
                <a:r>
                  <a:rPr lang="ko-Kore-KR" altLang="en-US" sz="1400" dirty="0"/>
                  <a:t>의 정보를 </a:t>
                </a:r>
                <a:r>
                  <a:rPr lang="en-US" altLang="ko-Kore-KR" sz="1400" dirty="0"/>
                  <a:t>adjacency matrix</a:t>
                </a:r>
                <a:r>
                  <a:rPr lang="ko-Kore-KR" altLang="en-US" sz="1400" dirty="0"/>
                  <a:t>로 나타낸다</a:t>
                </a:r>
                <a:r>
                  <a:rPr lang="en-US" altLang="ko-Kore-KR" sz="1400" dirty="0"/>
                  <a:t>.</a:t>
                </a:r>
              </a:p>
              <a:p>
                <a:pPr lvl="1"/>
                <a:r>
                  <a:rPr lang="ko-Kore-KR" altLang="en-US" sz="1400" dirty="0"/>
                  <a:t>형성된 </a:t>
                </a:r>
                <a:r>
                  <a:rPr lang="en-US" altLang="ko-Kore-KR" sz="1400" dirty="0"/>
                  <a:t>matrix</a:t>
                </a:r>
                <a:r>
                  <a:rPr lang="ko-Kore-KR" altLang="en-US" sz="1400" dirty="0"/>
                  <a:t>의 모든 행을 검사하며</a:t>
                </a:r>
                <a:r>
                  <a:rPr lang="en-US" altLang="ko-Kore-KR" sz="1400" dirty="0"/>
                  <a:t>, </a:t>
                </a:r>
                <a:r>
                  <a:rPr lang="en-US" altLang="ko-KR" sz="1400" dirty="0"/>
                  <a:t>edge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err="1"/>
                  <a:t>갯수</a:t>
                </a:r>
                <a:r>
                  <a:rPr lang="en-US" altLang="ko-KR" sz="1400" dirty="0"/>
                  <a:t>(1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err="1"/>
                  <a:t>갯수</a:t>
                </a:r>
                <a:r>
                  <a:rPr lang="en-US" altLang="ko-KR" sz="1400" dirty="0"/>
                  <a:t>)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알아내고 </a:t>
                </a:r>
                <a:r>
                  <a:rPr lang="en-US" altLang="ko-KR" sz="1400" dirty="0"/>
                  <a:t>k</a:t>
                </a:r>
                <a:r>
                  <a:rPr lang="ko-KR" altLang="en-US" sz="1400" dirty="0"/>
                  <a:t>의 값보다 작은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번째 행이 발견되면</a:t>
                </a:r>
                <a:r>
                  <a:rPr lang="en-US" altLang="ko-KR" sz="1400" dirty="0"/>
                  <a:t>, x</a:t>
                </a:r>
                <a:r>
                  <a:rPr lang="ko-KR" altLang="en-US" sz="1400" dirty="0"/>
                  <a:t>행</a:t>
                </a:r>
                <a:r>
                  <a:rPr lang="en-US" altLang="ko-KR" sz="1400" dirty="0"/>
                  <a:t>(x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vertex</a:t>
                </a:r>
                <a:r>
                  <a:rPr lang="ko-KR" altLang="en-US" sz="1400" dirty="0"/>
                  <a:t>에서 출발하는 </a:t>
                </a:r>
                <a:r>
                  <a:rPr lang="en-US" altLang="ko-KR" sz="1400" dirty="0"/>
                  <a:t>edge</a:t>
                </a:r>
                <a:r>
                  <a:rPr lang="ko-KR" altLang="en-US" sz="1400" dirty="0"/>
                  <a:t>들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열</a:t>
                </a:r>
                <a:r>
                  <a:rPr lang="en-US" altLang="ko-KR" sz="1400" dirty="0"/>
                  <a:t>(x vertex</a:t>
                </a:r>
                <a:r>
                  <a:rPr lang="ko-KR" altLang="en-US" sz="1400" dirty="0"/>
                  <a:t>로 들어가는 </a:t>
                </a:r>
                <a:r>
                  <a:rPr lang="en-US" altLang="ko-KR" sz="1400" dirty="0"/>
                  <a:t>edge</a:t>
                </a:r>
                <a:r>
                  <a:rPr lang="ko-KR" altLang="en-US" sz="1400" dirty="0"/>
                  <a:t>들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을 </a:t>
                </a:r>
                <a:r>
                  <a:rPr lang="en-US" altLang="ko-KR" sz="1400" dirty="0"/>
                  <a:t>0</a:t>
                </a:r>
                <a:r>
                  <a:rPr lang="ko-KR" altLang="en-US" sz="1400" dirty="0" err="1"/>
                  <a:t>으로</a:t>
                </a:r>
                <a:r>
                  <a:rPr lang="ko-KR" altLang="en-US" sz="1400" dirty="0"/>
                  <a:t> 채운다</a:t>
                </a:r>
                <a:r>
                  <a:rPr lang="en-US" altLang="ko-KR" sz="1400" dirty="0"/>
                  <a:t>. (undirected graph</a:t>
                </a:r>
                <a:r>
                  <a:rPr lang="ko-KR" altLang="en-US" sz="1400" dirty="0"/>
                  <a:t>이기 때문</a:t>
                </a:r>
                <a:r>
                  <a:rPr lang="en-US" altLang="ko-KR" sz="1400" dirty="0"/>
                  <a:t>)</a:t>
                </a:r>
              </a:p>
              <a:p>
                <a:pPr lvl="1"/>
                <a:r>
                  <a:rPr lang="ko-Kore-KR" altLang="en-US" sz="1400" dirty="0"/>
                  <a:t>지워진 행과 열은 따로 변수로 저장하여 </a:t>
                </a:r>
                <a:r>
                  <a:rPr lang="en-US" altLang="ko-Kore-KR" sz="1400" dirty="0"/>
                  <a:t>edge</a:t>
                </a:r>
                <a:r>
                  <a:rPr lang="ko-Kore-KR" altLang="en-US" sz="1400" dirty="0"/>
                  <a:t>의 갯수가 </a:t>
                </a:r>
                <a:r>
                  <a:rPr lang="en-US" altLang="ko-Kore-KR" sz="1400" dirty="0"/>
                  <a:t>k</a:t>
                </a:r>
                <a:r>
                  <a:rPr lang="ko-Kore-KR" altLang="en-US" sz="1400" dirty="0"/>
                  <a:t>보다 작은 </a:t>
                </a:r>
                <a:r>
                  <a:rPr lang="en-US" altLang="ko-Kore-KR" sz="1400" dirty="0"/>
                  <a:t>vertex</a:t>
                </a:r>
                <a:r>
                  <a:rPr lang="ko-Kore-KR" altLang="en-US" sz="1400" dirty="0"/>
                  <a:t>를 찾을 때마다 </a:t>
                </a:r>
                <a:r>
                  <a:rPr lang="en-US" altLang="ko-Kore-KR" sz="1400" dirty="0"/>
                  <a:t>adjacency matrix</a:t>
                </a:r>
                <a:r>
                  <a:rPr lang="ko-Kore-KR" altLang="en-US" sz="1400" dirty="0"/>
                  <a:t> 전체를 다시 검사하지 않아도 되게 한다</a:t>
                </a:r>
                <a:r>
                  <a:rPr lang="en-US" altLang="ko-Kore-KR" sz="1400" dirty="0"/>
                  <a:t>.</a:t>
                </a:r>
              </a:p>
              <a:p>
                <a:pPr lvl="1"/>
                <a:endParaRPr lang="en-US" altLang="ko-Kore-KR" sz="1400" dirty="0"/>
              </a:p>
              <a:p>
                <a:r>
                  <a:rPr lang="en-US" altLang="ko-Kore-KR" sz="1800" dirty="0"/>
                  <a:t>Time Complexity</a:t>
                </a:r>
              </a:p>
              <a:p>
                <a:pPr lvl="1"/>
                <a:r>
                  <a:rPr lang="en-US" altLang="ko-Kore-KR" sz="1400" dirty="0"/>
                  <a:t>Best case: </a:t>
                </a:r>
                <a14:m>
                  <m:oMath xmlns:m="http://schemas.openxmlformats.org/officeDocument/2006/math">
                    <m:r>
                      <a:rPr lang="en-US" altLang="ko-Kore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ore-KR" sz="1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ore-K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ore-KR" sz="1400" dirty="0"/>
                  <a:t>)</a:t>
                </a:r>
              </a:p>
              <a:p>
                <a:pPr lvl="1"/>
                <a:r>
                  <a:rPr lang="en-US" altLang="ko-Kore-KR" sz="1400" dirty="0"/>
                  <a:t>Worst case: O(</a:t>
                </a:r>
                <a14:m>
                  <m:oMath xmlns:m="http://schemas.openxmlformats.org/officeDocument/2006/math">
                    <m:r>
                      <a:rPr lang="en-US" altLang="ko-Kore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ore-KR" sz="1400" dirty="0"/>
                  <a:t>!)</a:t>
                </a:r>
              </a:p>
              <a:p>
                <a:pPr lvl="1"/>
                <a:endParaRPr lang="en-US" altLang="ko-Kore-KR" sz="1400" dirty="0"/>
              </a:p>
              <a:p>
                <a:r>
                  <a:rPr lang="ko-Kore-KR" altLang="en-US" sz="1800" dirty="0"/>
                  <a:t>논의할 점</a:t>
                </a:r>
                <a:endParaRPr lang="en-US" altLang="ko-Kore-KR" sz="1800" dirty="0"/>
              </a:p>
              <a:p>
                <a:pPr lvl="1"/>
                <a:r>
                  <a:rPr lang="en-US" altLang="ko-Kore-KR" sz="1400" dirty="0"/>
                  <a:t>Sorting Algorithm( O(</a:t>
                </a:r>
                <a:r>
                  <a:rPr lang="en-US" altLang="ko-Kore-KR" sz="1400" dirty="0" err="1"/>
                  <a:t>nlgn</a:t>
                </a:r>
                <a:r>
                  <a:rPr lang="en-US" altLang="ko-Kore-KR" sz="1400" dirty="0"/>
                  <a:t>) )</a:t>
                </a:r>
                <a:r>
                  <a:rPr lang="ko-Kore-KR" altLang="en-US" sz="1400" dirty="0"/>
                  <a:t>을 사용하여</a:t>
                </a:r>
                <a:r>
                  <a:rPr lang="en-US" altLang="ko-Kore-KR" sz="1400" dirty="0"/>
                  <a:t> Worst case</a:t>
                </a:r>
                <a:r>
                  <a:rPr lang="ko-Kore-KR" altLang="en-US" sz="1400" dirty="0"/>
                  <a:t>를 만드는 경우의 발생 빈도를 낮춘다</a:t>
                </a:r>
                <a:r>
                  <a:rPr lang="en-US" altLang="ko-Kore-KR" sz="1400" dirty="0"/>
                  <a:t>.</a:t>
                </a:r>
                <a:endParaRPr lang="ko-Kore-KR" altLang="en-US" sz="1400" dirty="0"/>
              </a:p>
              <a:p>
                <a:endParaRPr lang="en-US" altLang="ko-KR" sz="1800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AB983D-B38A-DD47-A8CA-99CF61C1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44" y="1026839"/>
                <a:ext cx="11382704" cy="5458044"/>
              </a:xfrm>
              <a:blipFill>
                <a:blip r:embed="rId2"/>
                <a:stretch>
                  <a:fillRect l="-334" t="-116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B9266EE2-3613-9F4F-BB3A-F25BCA3BABDD}"/>
              </a:ext>
            </a:extLst>
          </p:cNvPr>
          <p:cNvSpPr txBox="1">
            <a:spLocks/>
          </p:cNvSpPr>
          <p:nvPr/>
        </p:nvSpPr>
        <p:spPr>
          <a:xfrm>
            <a:off x="9727324" y="189186"/>
            <a:ext cx="2146740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21500389 </a:t>
            </a:r>
            <a:r>
              <a:rPr kumimoji="1" lang="ko-KR" altLang="en-US" sz="1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안제현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21600621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전영우</a:t>
            </a:r>
            <a:endParaRPr kumimoji="1" lang="ko-Kore-KR" altLang="en-US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0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182</Words>
  <Application>Microsoft Macintosh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NanumGothic</vt:lpstr>
      <vt:lpstr>Arial</vt:lpstr>
      <vt:lpstr>Calibri</vt:lpstr>
      <vt:lpstr>Calibri Light</vt:lpstr>
      <vt:lpstr>Cambria Math</vt:lpstr>
      <vt:lpstr>Office 테마</vt:lpstr>
      <vt:lpstr>C1: Task 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#1: Broken Hit Counter</dc:title>
  <dc:creator>전영우</dc:creator>
  <cp:lastModifiedBy>전영우</cp:lastModifiedBy>
  <cp:revision>3</cp:revision>
  <dcterms:created xsi:type="dcterms:W3CDTF">2021-09-06T07:35:57Z</dcterms:created>
  <dcterms:modified xsi:type="dcterms:W3CDTF">2021-09-10T09:30:02Z</dcterms:modified>
</cp:coreProperties>
</file>