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438" autoAdjust="0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EA7F-5DFB-441A-86C3-830577648960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79C5-9A70-46B0-88AA-78EE113906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E79C5-9A70-46B0-88AA-78EE113906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9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8DA8A-59AE-BE49-9EAA-F171FE9A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96643-1D03-E640-9F29-09BD480E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B96E-4BA4-4A45-A96D-62735C40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D000-3063-1A4E-BE1E-3E7BE3CB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D1CA7-067A-9541-A542-86F5497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3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BB4F-99C5-9346-8ECE-304AED94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3E61D-96D5-D648-B976-3B4E4E5D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DBB5C-0D81-4B44-9581-14D7B265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2EB80-0FF8-384F-A385-7AE917D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D0BB-C918-264C-8592-36A61F3F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88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D9DCC-E5D6-FD4A-800D-620D1EE41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6763C-B7DA-A84A-9B3E-43E8F5441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6442C-B246-4548-9D86-60DDA03B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55831-8A02-514A-BFEE-B16985E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A4C8D-B624-4141-933E-4E344BF1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9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13A8-1893-1344-8B3A-D0AC9A43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DF782-9E39-7243-9C45-DAF748D5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62450-2B3E-6845-9B45-AAD32978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534A6-8523-7A46-8810-FF0722A4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B6C8C-DD28-C442-9511-1F56B3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23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63AF9-7F13-ED41-A072-5EC4EBF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BF68-2A9E-0C4D-9273-E41F14D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18499-DC53-DF42-B2B1-47820B49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F192-70B5-5B48-8AF9-7AAC6D75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68B3-D1CA-B149-8EDD-9A284E0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85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AAA0-1ABD-9748-ADA5-952B4BA3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8C45D-17DD-9946-AE73-DE15DD249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1D085-E118-554F-860F-D1524589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5029-2079-5040-87C6-2613CE65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42C92-A03C-4145-A93E-14E4F8D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3579-D63E-8D47-912D-6703447E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00FA-8F91-8F49-8EDF-B7F58835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F904B-75A7-024D-9773-E66761F7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F3671-98A2-1046-95FA-1CD8B335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245F63-D051-D946-80A5-DA72B1CA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183B-CFFC-2143-B143-AE4C010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3510A2-0BCC-4148-B07C-C4ADFC25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82132-8AAE-AD42-B62F-AFCEA25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6008E-814A-624F-A675-3275B2C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0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FCA4-4199-B844-BD75-310C4D3B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A8750-4669-DB42-9F53-CD10B63D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FCE7BC-57A0-754B-86FF-28493C64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0E968-CE09-2049-8953-1E028C1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0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AA8D3-7B1A-8D4F-8389-76975B78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A51A6-30B1-D647-85CE-8B30145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78BD2-9683-6A41-8E66-C5F99BE6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5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C282-884B-8A40-9CED-D73705B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512E-FAD2-E44B-A2EE-9B3A157F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804B4-2F88-904F-AA50-35A3E5A1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0B8EE-AB91-7F4B-88C2-6AE6F67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17787-9831-D54F-ACEE-8048B81A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15629-7597-DE45-87DB-E018C1D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5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4CB1-5436-8B41-AEF3-215A19C4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90532-771C-1E4E-BC27-864E77F2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F4AE5-3670-0D4E-963F-A3AFFAAF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521E3-C180-BC4C-8E4F-A4F5C7DD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D910E-2FC1-7744-A245-28858468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1C72A-639E-9540-A2E1-3CBB2B92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082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79D2A-99DD-9041-9E04-7C37B108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3B8B0-7007-3347-98C4-9A2BDD310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095EE-2465-F347-B029-DA564D9A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0563-0C65-4D46-9C83-7FDB333C9CC4}" type="datetimeFigureOut">
              <a:rPr kumimoji="1" lang="ko-Kore-KR" altLang="en-US" smtClean="0"/>
              <a:t>11/20/2021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4DFF8-67E3-A046-99E8-66399737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28025-53A1-D741-B20D-F13BF2FE2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1D7E-F4DA-D347-AB2A-86D008F07F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18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42F40-76DA-7F4B-971E-E3D69C0B1E35}"/>
              </a:ext>
            </a:extLst>
          </p:cNvPr>
          <p:cNvSpPr txBox="1"/>
          <p:nvPr/>
        </p:nvSpPr>
        <p:spPr>
          <a:xfrm>
            <a:off x="138223" y="90510"/>
            <a:ext cx="19012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C9. Interview</a:t>
            </a:r>
            <a:endParaRPr kumimoji="1" lang="ko-Kore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F5320-93B6-9C4A-B1B0-5D046B4A6EDF}"/>
              </a:ext>
            </a:extLst>
          </p:cNvPr>
          <p:cNvSpPr txBox="1"/>
          <p:nvPr/>
        </p:nvSpPr>
        <p:spPr>
          <a:xfrm>
            <a:off x="7618020" y="130367"/>
            <a:ext cx="449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200" dirty="0"/>
              <a:t>21600621 </a:t>
            </a:r>
            <a:r>
              <a:rPr kumimoji="1" lang="ko-KR" altLang="en-US" sz="2200" dirty="0"/>
              <a:t>전영우</a:t>
            </a:r>
            <a:r>
              <a:rPr kumimoji="1" lang="en-US" altLang="ko-KR" sz="2200" dirty="0"/>
              <a:t>, 21800607 </a:t>
            </a:r>
            <a:r>
              <a:rPr kumimoji="1" lang="ko-KR" altLang="en-US" sz="2200" dirty="0" err="1"/>
              <a:t>이혜림</a:t>
            </a:r>
            <a:endParaRPr kumimoji="1" lang="ko-Kore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6398-73A3-EF4E-AB90-1B6D1074379B}"/>
              </a:ext>
            </a:extLst>
          </p:cNvPr>
          <p:cNvSpPr txBox="1"/>
          <p:nvPr/>
        </p:nvSpPr>
        <p:spPr>
          <a:xfrm>
            <a:off x="142240" y="3589616"/>
            <a:ext cx="740835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700" b="1" dirty="0"/>
              <a:t>풀이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en-US" altLang="ko-Kore-KR" sz="1600" b="1" dirty="0"/>
              <a:t>(x, y) 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input</a:t>
            </a:r>
            <a:r>
              <a:rPr kumimoji="1" lang="ko-KR" altLang="en-US" sz="1600" dirty="0"/>
              <a:t>으로 들어올 때마다 다음을 수행한다</a:t>
            </a:r>
            <a:r>
              <a:rPr kumimoji="1" lang="en-US" altLang="ko-KR" sz="1600" dirty="0"/>
              <a:t>.</a:t>
            </a:r>
          </a:p>
          <a:p>
            <a:pPr marL="800100" lvl="1" indent="-342900">
              <a:buAutoNum type="arabicPeriod"/>
            </a:pPr>
            <a:r>
              <a:rPr kumimoji="1" lang="en-US" altLang="ko-Kore-KR" sz="1600" b="1" dirty="0" err="1"/>
              <a:t>group_list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group</a:t>
            </a:r>
            <a:r>
              <a:rPr kumimoji="1" lang="ko-KR" altLang="en-US" sz="1600" dirty="0"/>
              <a:t>이 존재하지 않거나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존재하는 모든 </a:t>
            </a:r>
            <a:r>
              <a:rPr kumimoji="1" lang="en-US" altLang="ko-KR" sz="1600" dirty="0"/>
              <a:t>group </a:t>
            </a:r>
            <a:r>
              <a:rPr kumimoji="1" lang="ko-KR" altLang="en-US" sz="1600" dirty="0"/>
              <a:t>내의 </a:t>
            </a:r>
            <a:r>
              <a:rPr kumimoji="1" lang="en-US" altLang="ko-KR" sz="1600" dirty="0"/>
              <a:t>pair</a:t>
            </a:r>
            <a:r>
              <a:rPr kumimoji="1" lang="ko-KR" altLang="en-US" sz="1600" dirty="0"/>
              <a:t>들과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번 조건을 만족하지 않는다면 새로운 </a:t>
            </a:r>
            <a:r>
              <a:rPr kumimoji="1" lang="en-US" altLang="ko-KR" sz="1600" dirty="0"/>
              <a:t>group</a:t>
            </a:r>
            <a:r>
              <a:rPr kumimoji="1" lang="ko-KR" altLang="en-US" sz="1600" dirty="0"/>
              <a:t>을 생성하고 </a:t>
            </a:r>
            <a:r>
              <a:rPr kumimoji="1" lang="en-US" altLang="ko-KR" sz="1600" b="1" dirty="0"/>
              <a:t>(x, y)</a:t>
            </a:r>
            <a:r>
              <a:rPr kumimoji="1" lang="ko-KR" altLang="en-US" sz="1600" dirty="0"/>
              <a:t>를 넣는다</a:t>
            </a:r>
            <a:r>
              <a:rPr kumimoji="1" lang="en-US" altLang="ko-KR" sz="1600" dirty="0"/>
              <a:t>.</a:t>
            </a:r>
          </a:p>
          <a:p>
            <a:pPr marL="800100" lvl="1" indent="-342900">
              <a:buFontTx/>
              <a:buAutoNum type="arabicPeriod"/>
            </a:pPr>
            <a:r>
              <a:rPr kumimoji="1" lang="en-US" altLang="ko-Kore-KR" sz="1600" b="1" dirty="0" err="1"/>
              <a:t>group_list</a:t>
            </a:r>
            <a:r>
              <a:rPr kumimoji="1" lang="en-US" altLang="ko-Kore-KR" sz="1600" b="1" dirty="0"/>
              <a:t>  </a:t>
            </a:r>
            <a:r>
              <a:rPr kumimoji="1" lang="ko-KR" altLang="en-US" sz="1600" dirty="0"/>
              <a:t>에 속한 모든 </a:t>
            </a:r>
            <a:r>
              <a:rPr kumimoji="1" lang="en-US" altLang="ko-KR" sz="1600" dirty="0"/>
              <a:t>pair</a:t>
            </a:r>
            <a:r>
              <a:rPr kumimoji="1" lang="ko-KR" altLang="en-US" sz="1600" dirty="0"/>
              <a:t>와 </a:t>
            </a:r>
            <a:r>
              <a:rPr kumimoji="1" lang="en-US" altLang="ko-KR" sz="1600" b="1" dirty="0">
                <a:sym typeface="Wingdings" pitchFamily="2" charset="2"/>
              </a:rPr>
              <a:t>Condition 1 </a:t>
            </a:r>
            <a:r>
              <a:rPr kumimoji="1" lang="ko-KR" altLang="en-US" sz="1600" dirty="0"/>
              <a:t>을 검사하여 만족하는 모든 </a:t>
            </a:r>
            <a:r>
              <a:rPr kumimoji="1" lang="en-US" altLang="ko-KR" sz="1600" dirty="0"/>
              <a:t>group</a:t>
            </a:r>
            <a:r>
              <a:rPr kumimoji="1" lang="ko-KR" altLang="en-US" sz="1600" dirty="0"/>
              <a:t>을 하나의 </a:t>
            </a:r>
            <a:r>
              <a:rPr kumimoji="1" lang="en-US" altLang="ko-KR" sz="1600" dirty="0"/>
              <a:t>group</a:t>
            </a:r>
            <a:r>
              <a:rPr kumimoji="1" lang="ko-KR" altLang="en-US" sz="1600" dirty="0"/>
              <a:t>으로 합치고 </a:t>
            </a:r>
            <a:r>
              <a:rPr kumimoji="1" lang="en-US" altLang="ko-KR" sz="1600" b="1" dirty="0"/>
              <a:t>(x, y)</a:t>
            </a:r>
            <a:r>
              <a:rPr kumimoji="1" lang="ko-KR" altLang="en-US" sz="1600" dirty="0"/>
              <a:t>를 넣는다</a:t>
            </a:r>
            <a:r>
              <a:rPr kumimoji="1"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sz="1600" b="1" dirty="0" err="1"/>
              <a:t>group_list</a:t>
            </a:r>
            <a:r>
              <a:rPr kumimoji="1" lang="en-US" altLang="ko-Kore-KR" sz="1600" b="1" dirty="0"/>
              <a:t> </a:t>
            </a:r>
            <a:r>
              <a:rPr kumimoji="1" lang="ko-KR" altLang="en-US" sz="1600" dirty="0"/>
              <a:t>내의 </a:t>
            </a:r>
            <a:r>
              <a:rPr kumimoji="1" lang="en-US" altLang="ko-KR" sz="1600" dirty="0"/>
              <a:t>group </a:t>
            </a:r>
            <a:r>
              <a:rPr kumimoji="1" lang="ko-KR" altLang="en-US" sz="1600" dirty="0"/>
              <a:t>수를 센다</a:t>
            </a:r>
            <a:endParaRPr kumimoji="1" lang="en-US" altLang="ko-Kore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287D3-E88D-3C4C-A347-A762F68A1C5A}"/>
              </a:ext>
            </a:extLst>
          </p:cNvPr>
          <p:cNvSpPr txBox="1"/>
          <p:nvPr/>
        </p:nvSpPr>
        <p:spPr>
          <a:xfrm>
            <a:off x="135773" y="1667574"/>
            <a:ext cx="7288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Idea</a:t>
            </a:r>
          </a:p>
          <a:p>
            <a:pPr marL="342900" indent="-342900">
              <a:buAutoNum type="arabicPeriod"/>
            </a:pPr>
            <a:r>
              <a:rPr kumimoji="1" lang="en-US" altLang="ko-KR" sz="1600" b="1" dirty="0">
                <a:sym typeface="Wingdings" pitchFamily="2" charset="2"/>
              </a:rPr>
              <a:t>Condition 1</a:t>
            </a:r>
            <a:r>
              <a:rPr kumimoji="1" lang="ko-KR" altLang="en-US" sz="1600" dirty="0">
                <a:sym typeface="Wingdings" pitchFamily="2" charset="2"/>
              </a:rPr>
              <a:t>을 만족하는 </a:t>
            </a:r>
            <a:r>
              <a:rPr kumimoji="1" lang="en-US" altLang="ko-KR" sz="1600" b="1" dirty="0">
                <a:sym typeface="Wingdings" pitchFamily="2" charset="2"/>
              </a:rPr>
              <a:t>(x, y)</a:t>
            </a:r>
            <a:r>
              <a:rPr kumimoji="1" lang="ko-KR" altLang="en-US" sz="1600" dirty="0">
                <a:sym typeface="Wingdings" pitchFamily="2" charset="2"/>
              </a:rPr>
              <a:t>는 모두 같은 그룹에 있어야 함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sz="1600" dirty="0">
                <a:sym typeface="Wingdings" pitchFamily="2" charset="2"/>
              </a:rPr>
              <a:t>다른 모든 </a:t>
            </a:r>
            <a:r>
              <a:rPr kumimoji="1" lang="en-US" altLang="ko-KR" sz="1600" dirty="0">
                <a:sym typeface="Wingdings" pitchFamily="2" charset="2"/>
              </a:rPr>
              <a:t>pair</a:t>
            </a:r>
            <a:r>
              <a:rPr kumimoji="1" lang="ko-KR" altLang="en-US" sz="1600" dirty="0">
                <a:sym typeface="Wingdings" pitchFamily="2" charset="2"/>
              </a:rPr>
              <a:t>와 </a:t>
            </a:r>
            <a:r>
              <a:rPr kumimoji="1" lang="en-US" altLang="ko-KR" sz="1600" b="1" dirty="0">
                <a:sym typeface="Wingdings" pitchFamily="2" charset="2"/>
              </a:rPr>
              <a:t>Condition 1</a:t>
            </a:r>
            <a:r>
              <a:rPr kumimoji="1" lang="ko-KR" altLang="en-US" sz="1600" dirty="0">
                <a:sym typeface="Wingdings" pitchFamily="2" charset="2"/>
              </a:rPr>
              <a:t>을 만족하지 않는다면 새로운 그룹 생성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en-US" altLang="ko-KR" sz="1600" b="1" dirty="0">
                <a:sym typeface="Wingdings" pitchFamily="2" charset="2"/>
              </a:rPr>
              <a:t>Condition 2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4F2EB8E-5868-D24D-AE8E-EC3FE0AE3983}"/>
              </a:ext>
            </a:extLst>
          </p:cNvPr>
          <p:cNvCxnSpPr>
            <a:cxnSpLocks/>
          </p:cNvCxnSpPr>
          <p:nvPr/>
        </p:nvCxnSpPr>
        <p:spPr>
          <a:xfrm>
            <a:off x="138223" y="607003"/>
            <a:ext cx="119722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/>
              <p:nvPr/>
            </p:nvSpPr>
            <p:spPr>
              <a:xfrm>
                <a:off x="135773" y="5554711"/>
                <a:ext cx="2772490" cy="72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Time Complexity</a:t>
                </a:r>
              </a:p>
              <a:p>
                <a:endParaRPr kumimoji="1" lang="en-US" altLang="ko-Kore-KR" sz="500" b="1" dirty="0"/>
              </a:p>
              <a:p>
                <a:r>
                  <a:rPr kumimoji="1" lang="en-US" altLang="ko-Kore-KR" sz="1600" dirty="0"/>
                  <a:t>input size </a:t>
                </a:r>
                <a14:m>
                  <m:oMath xmlns:m="http://schemas.openxmlformats.org/officeDocument/2006/math"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ko-Kore-KR" altLang="en-US" sz="1600" dirty="0"/>
                  <a:t>에 대해</a:t>
                </a:r>
                <a:r>
                  <a:rPr kumimoji="1" lang="en-US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sz="1600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kumimoji="1" lang="en-US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kumimoji="1" lang="en-US" altLang="en-US" sz="16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kumimoji="1" lang="ko-Kore-KR" altLang="en-US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54A66C-1154-D945-B659-7F6249C6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3" y="5554711"/>
                <a:ext cx="2772490" cy="724237"/>
              </a:xfrm>
              <a:prstGeom prst="rect">
                <a:avLst/>
              </a:prstGeom>
              <a:blipFill>
                <a:blip r:embed="rId3"/>
                <a:stretch>
                  <a:fillRect l="-1758" t="-4202"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4835EC2-059C-7240-AA4A-9FE8A2D60FB0}"/>
              </a:ext>
            </a:extLst>
          </p:cNvPr>
          <p:cNvCxnSpPr>
            <a:cxnSpLocks/>
          </p:cNvCxnSpPr>
          <p:nvPr/>
        </p:nvCxnSpPr>
        <p:spPr>
          <a:xfrm>
            <a:off x="7755634" y="741131"/>
            <a:ext cx="0" cy="5623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AE204-0048-4E29-A359-CB740D9F7372}"/>
              </a:ext>
            </a:extLst>
          </p:cNvPr>
          <p:cNvSpPr txBox="1"/>
          <p:nvPr/>
        </p:nvSpPr>
        <p:spPr>
          <a:xfrm>
            <a:off x="142239" y="2840239"/>
            <a:ext cx="72060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Data Structure</a:t>
            </a:r>
          </a:p>
          <a:p>
            <a:r>
              <a:rPr kumimoji="1" lang="en-US" altLang="ko-KR" sz="1600" dirty="0">
                <a:sym typeface="Wingdings" pitchFamily="2" charset="2"/>
              </a:rPr>
              <a:t>group</a:t>
            </a:r>
            <a:r>
              <a:rPr kumimoji="1" lang="ko-KR" altLang="en-US" sz="1600" dirty="0">
                <a:sym typeface="Wingdings" pitchFamily="2" charset="2"/>
              </a:rPr>
              <a:t>들과 각 </a:t>
            </a:r>
            <a:r>
              <a:rPr kumimoji="1" lang="en-US" altLang="ko-KR" sz="1600" dirty="0">
                <a:sym typeface="Wingdings" pitchFamily="2" charset="2"/>
              </a:rPr>
              <a:t>group</a:t>
            </a:r>
            <a:r>
              <a:rPr kumimoji="1" lang="ko-KR" altLang="en-US" sz="1600" dirty="0">
                <a:sym typeface="Wingdings" pitchFamily="2" charset="2"/>
              </a:rPr>
              <a:t>에 소속된 </a:t>
            </a:r>
            <a:r>
              <a:rPr kumimoji="1" lang="en-US" altLang="ko-KR" sz="1600" dirty="0">
                <a:sym typeface="Wingdings" pitchFamily="2" charset="2"/>
              </a:rPr>
              <a:t>pair</a:t>
            </a:r>
            <a:r>
              <a:rPr kumimoji="1" lang="ko-KR" altLang="en-US" sz="1600" dirty="0">
                <a:sym typeface="Wingdings" pitchFamily="2" charset="2"/>
              </a:rPr>
              <a:t>를 저장할 </a:t>
            </a:r>
            <a:r>
              <a:rPr kumimoji="1" lang="en-US" altLang="ko-KR" sz="1600" dirty="0">
                <a:sym typeface="Wingdings" pitchFamily="2" charset="2"/>
              </a:rPr>
              <a:t>2</a:t>
            </a:r>
            <a:r>
              <a:rPr kumimoji="1" lang="ko-KR" altLang="en-US" sz="1600" dirty="0">
                <a:sym typeface="Wingdings" pitchFamily="2" charset="2"/>
              </a:rPr>
              <a:t>차원 </a:t>
            </a:r>
            <a:r>
              <a:rPr kumimoji="1" lang="en-US" altLang="ko-KR" sz="1600" dirty="0">
                <a:sym typeface="Wingdings" pitchFamily="2" charset="2"/>
              </a:rPr>
              <a:t>vector </a:t>
            </a:r>
            <a:r>
              <a:rPr kumimoji="1" lang="en-US" altLang="ko-KR" sz="1600" b="1" dirty="0" err="1">
                <a:sym typeface="Wingdings" pitchFamily="2" charset="2"/>
              </a:rPr>
              <a:t>group_list</a:t>
            </a:r>
            <a:endParaRPr kumimoji="1" lang="en-US" altLang="ko-KR" sz="1600" b="1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186CC4-77F5-49C4-9C8B-5B1A19CE5F1E}"/>
                  </a:ext>
                </a:extLst>
              </p:cNvPr>
              <p:cNvSpPr txBox="1"/>
              <p:nvPr/>
            </p:nvSpPr>
            <p:spPr>
              <a:xfrm>
                <a:off x="142239" y="741131"/>
                <a:ext cx="7204136" cy="881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Condition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&lt; </m:t>
                    </m:r>
                    <m:sSub>
                      <m:sSubPr>
                        <m:ctrlP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𝒋</m:t>
                        </m:r>
                      </m:sub>
                    </m:sSub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𝑎𝑛𝑑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𝒚</m:t>
                        </m:r>
                      </m:e>
                      <m:sub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&gt; </m:t>
                    </m:r>
                    <m:sSub>
                      <m:sSubPr>
                        <m:ctrlP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𝒚</m:t>
                        </m:r>
                      </m:e>
                      <m:sub>
                        <m:r>
                          <a:rPr kumimoji="1" lang="en-US" altLang="ko-Kore-KR" sz="1600" b="1" i="1" dirty="0" err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𝒋</m:t>
                        </m:r>
                      </m:sub>
                    </m:sSub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𝑜𝑟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kumimoji="1" lang="en-US" altLang="ko-Kore-KR" sz="16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ore-KR" sz="1600" i="1" dirty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kumimoji="1" lang="en-US" altLang="ko-Kore-KR" sz="16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&gt; </m:t>
                    </m:r>
                    <m:sSub>
                      <m:sSubPr>
                        <m:ctrlP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𝒋</m:t>
                        </m:r>
                      </m:sub>
                    </m:sSub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ore-KR" sz="1600" i="1" dirty="0">
                        <a:latin typeface="Cambria Math" panose="02040503050406030204" pitchFamily="18" charset="0"/>
                        <a:sym typeface="Wingdings" pitchFamily="2" charset="2"/>
                      </a:rPr>
                      <m:t>𝑎𝑛𝑑</m:t>
                    </m:r>
                    <m:r>
                      <a:rPr kumimoji="1" lang="en-US" altLang="ko-Kore-KR" sz="16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𝒚</m:t>
                        </m:r>
                      </m:e>
                      <m:sub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𝒊</m:t>
                        </m:r>
                      </m:sub>
                    </m:sSub>
                    <m:r>
                      <a:rPr kumimoji="1" lang="en-US" altLang="ko-Kore-KR" sz="16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&lt; </m:t>
                    </m:r>
                    <m:sSub>
                      <m:sSubPr>
                        <m:ctrlP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𝒚</m:t>
                        </m:r>
                      </m:e>
                      <m:sub>
                        <m:r>
                          <a:rPr kumimoji="1" lang="en-US" altLang="ko-Kore-KR" sz="1600" b="1" i="1" dirty="0" err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kumimoji="1" lang="en-US" altLang="ko-Kore-KR" sz="1600" b="1" dirty="0">
                  <a:sym typeface="Wingdings" pitchFamily="2" charset="2"/>
                </a:endParaRPr>
              </a:p>
              <a:p>
                <a:pPr marL="342900" indent="-342900">
                  <a:buAutoNum type="arabicPeriod"/>
                </a:pPr>
                <a:r>
                  <a:rPr kumimoji="1" lang="en-US" altLang="ko-Kore-KR" sz="1600" dirty="0">
                    <a:sym typeface="Wingdings" pitchFamily="2" charset="2"/>
                  </a:rPr>
                  <a:t>group</a:t>
                </a:r>
                <a:r>
                  <a:rPr kumimoji="1" lang="ko-KR" altLang="en-US" sz="1600" dirty="0">
                    <a:sym typeface="Wingdings" pitchFamily="2" charset="2"/>
                  </a:rPr>
                  <a:t>은 최대한 많이 만들어야 함</a:t>
                </a:r>
                <a:r>
                  <a:rPr kumimoji="1" lang="en-US" altLang="ko-KR" sz="1600" dirty="0">
                    <a:sym typeface="Wingdings" pitchFamily="2" charset="2"/>
                  </a:rPr>
                  <a:t>.</a:t>
                </a:r>
                <a:endParaRPr kumimoji="1" lang="en-US" altLang="ko-Kore-KR" sz="16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186CC4-77F5-49C4-9C8B-5B1A19CE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9" y="741131"/>
                <a:ext cx="7204136" cy="881588"/>
              </a:xfrm>
              <a:prstGeom prst="rect">
                <a:avLst/>
              </a:prstGeom>
              <a:blipFill>
                <a:blip r:embed="rId4"/>
                <a:stretch>
                  <a:fillRect l="-677" t="-4167" b="-9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AEAC20-249D-4B91-8ACD-60E0ABD732F1}"/>
              </a:ext>
            </a:extLst>
          </p:cNvPr>
          <p:cNvSpPr txBox="1"/>
          <p:nvPr/>
        </p:nvSpPr>
        <p:spPr>
          <a:xfrm>
            <a:off x="5640309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905BD-FF50-4AAD-83A9-0C0BB8AB783E}"/>
              </a:ext>
            </a:extLst>
          </p:cNvPr>
          <p:cNvSpPr txBox="1"/>
          <p:nvPr/>
        </p:nvSpPr>
        <p:spPr>
          <a:xfrm>
            <a:off x="7850289" y="701042"/>
            <a:ext cx="705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8 6</a:t>
            </a:r>
          </a:p>
          <a:p>
            <a:r>
              <a:rPr lang="en-US" altLang="ko-KR" dirty="0"/>
              <a:t>15 6</a:t>
            </a:r>
          </a:p>
          <a:p>
            <a:r>
              <a:rPr lang="en-US" altLang="ko-KR" dirty="0"/>
              <a:t>20 10</a:t>
            </a:r>
          </a:p>
          <a:p>
            <a:r>
              <a:rPr lang="en-US" altLang="ko-KR" dirty="0"/>
              <a:t>14 12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3ADB5835-69F0-4C80-9D42-2580DB3FAB11}"/>
              </a:ext>
            </a:extLst>
          </p:cNvPr>
          <p:cNvSpPr/>
          <p:nvPr/>
        </p:nvSpPr>
        <p:spPr>
          <a:xfrm>
            <a:off x="9363694" y="2466827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61D2D-2C9D-4FA6-846D-1073432EAD5C}"/>
              </a:ext>
            </a:extLst>
          </p:cNvPr>
          <p:cNvSpPr txBox="1"/>
          <p:nvPr/>
        </p:nvSpPr>
        <p:spPr>
          <a:xfrm>
            <a:off x="9356492" y="251076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8 6</a:t>
            </a:r>
            <a:endParaRPr lang="ko-KR" altLang="en-US" dirty="0"/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FE9F2C39-5496-4C5D-9D2F-789D8DAA2CE5}"/>
              </a:ext>
            </a:extLst>
          </p:cNvPr>
          <p:cNvSpPr/>
          <p:nvPr/>
        </p:nvSpPr>
        <p:spPr>
          <a:xfrm>
            <a:off x="10205389" y="1181925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A1DB5-CA48-4BE3-9AE0-570B4A541C5B}"/>
              </a:ext>
            </a:extLst>
          </p:cNvPr>
          <p:cNvSpPr txBox="1"/>
          <p:nvPr/>
        </p:nvSpPr>
        <p:spPr>
          <a:xfrm>
            <a:off x="10198187" y="12258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8 6</a:t>
            </a:r>
            <a:endParaRPr lang="ko-KR" altLang="en-US" dirty="0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40885F82-E5F8-4A1D-990B-81BD393C8728}"/>
              </a:ext>
            </a:extLst>
          </p:cNvPr>
          <p:cNvSpPr/>
          <p:nvPr/>
        </p:nvSpPr>
        <p:spPr>
          <a:xfrm>
            <a:off x="8733030" y="3712964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AA7FC-DEBC-4366-ADEE-07EE9AED31DD}"/>
              </a:ext>
            </a:extLst>
          </p:cNvPr>
          <p:cNvSpPr txBox="1"/>
          <p:nvPr/>
        </p:nvSpPr>
        <p:spPr>
          <a:xfrm>
            <a:off x="8725828" y="375689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8 6</a:t>
            </a:r>
            <a:endParaRPr lang="ko-KR" altLang="en-US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35E6F2B6-DDA0-4CA7-B367-758DA43D4511}"/>
              </a:ext>
            </a:extLst>
          </p:cNvPr>
          <p:cNvSpPr/>
          <p:nvPr/>
        </p:nvSpPr>
        <p:spPr>
          <a:xfrm>
            <a:off x="10518696" y="2458425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CD750-08A4-4D17-BB22-AA7352732EBF}"/>
              </a:ext>
            </a:extLst>
          </p:cNvPr>
          <p:cNvSpPr txBox="1"/>
          <p:nvPr/>
        </p:nvSpPr>
        <p:spPr>
          <a:xfrm>
            <a:off x="10449240" y="250235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15 6</a:t>
            </a:r>
            <a:endParaRPr lang="ko-KR" altLang="en-US" dirty="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627F53A4-5F37-4545-82D9-6FA7A41413B7}"/>
              </a:ext>
            </a:extLst>
          </p:cNvPr>
          <p:cNvSpPr/>
          <p:nvPr/>
        </p:nvSpPr>
        <p:spPr>
          <a:xfrm>
            <a:off x="10653193" y="3693684"/>
            <a:ext cx="457200" cy="4572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486D45-5013-4057-80E1-6CD879C9C0D7}"/>
              </a:ext>
            </a:extLst>
          </p:cNvPr>
          <p:cNvSpPr txBox="1"/>
          <p:nvPr/>
        </p:nvSpPr>
        <p:spPr>
          <a:xfrm>
            <a:off x="10565028" y="376839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20 10</a:t>
            </a:r>
            <a:endParaRPr lang="ko-KR" altLang="en-US" sz="16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1595EE40-28C1-413B-B7CF-7C726C507951}"/>
              </a:ext>
            </a:extLst>
          </p:cNvPr>
          <p:cNvSpPr/>
          <p:nvPr/>
        </p:nvSpPr>
        <p:spPr>
          <a:xfrm>
            <a:off x="9700457" y="3705374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8EE43D-2CF9-4EAA-B195-F24F40C8718B}"/>
              </a:ext>
            </a:extLst>
          </p:cNvPr>
          <p:cNvSpPr txBox="1"/>
          <p:nvPr/>
        </p:nvSpPr>
        <p:spPr>
          <a:xfrm>
            <a:off x="9631001" y="374930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15 6</a:t>
            </a:r>
            <a:endParaRPr lang="ko-KR" altLang="en-US" dirty="0"/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07EAA585-2D4F-472D-887E-542F22A88C56}"/>
              </a:ext>
            </a:extLst>
          </p:cNvPr>
          <p:cNvSpPr/>
          <p:nvPr/>
        </p:nvSpPr>
        <p:spPr>
          <a:xfrm>
            <a:off x="8571065" y="5401780"/>
            <a:ext cx="457200" cy="4572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EF7118-E33A-4E4F-A272-FD131B26290A}"/>
              </a:ext>
            </a:extLst>
          </p:cNvPr>
          <p:cNvSpPr txBox="1"/>
          <p:nvPr/>
        </p:nvSpPr>
        <p:spPr>
          <a:xfrm>
            <a:off x="8563863" y="544571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8 6</a:t>
            </a:r>
            <a:endParaRPr lang="ko-KR" altLang="en-US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260997F8-B7FE-46B4-87DC-81EBE3F88734}"/>
              </a:ext>
            </a:extLst>
          </p:cNvPr>
          <p:cNvSpPr/>
          <p:nvPr/>
        </p:nvSpPr>
        <p:spPr>
          <a:xfrm>
            <a:off x="10776397" y="5055516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027EC6-CD76-42E2-ADC1-E599EB3EF8F5}"/>
              </a:ext>
            </a:extLst>
          </p:cNvPr>
          <p:cNvSpPr txBox="1"/>
          <p:nvPr/>
        </p:nvSpPr>
        <p:spPr>
          <a:xfrm>
            <a:off x="10688232" y="513022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20 10</a:t>
            </a:r>
            <a:endParaRPr lang="ko-KR" altLang="en-US" sz="16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FA749A0-A544-4806-A831-6357682B7311}"/>
              </a:ext>
            </a:extLst>
          </p:cNvPr>
          <p:cNvSpPr/>
          <p:nvPr/>
        </p:nvSpPr>
        <p:spPr>
          <a:xfrm>
            <a:off x="9592520" y="5034210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9DFAB-09E9-425C-BAFF-9891F5B03535}"/>
              </a:ext>
            </a:extLst>
          </p:cNvPr>
          <p:cNvSpPr txBox="1"/>
          <p:nvPr/>
        </p:nvSpPr>
        <p:spPr>
          <a:xfrm>
            <a:off x="9523064" y="507814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15 6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1C97164-74E5-437D-9589-A1F4CAC7A7BE}"/>
              </a:ext>
            </a:extLst>
          </p:cNvPr>
          <p:cNvSpPr/>
          <p:nvPr/>
        </p:nvSpPr>
        <p:spPr>
          <a:xfrm>
            <a:off x="10268739" y="5889815"/>
            <a:ext cx="457200" cy="4572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D81178-75C7-403D-8ADD-4E3F0A8158A6}"/>
              </a:ext>
            </a:extLst>
          </p:cNvPr>
          <p:cNvSpPr txBox="1"/>
          <p:nvPr/>
        </p:nvSpPr>
        <p:spPr>
          <a:xfrm>
            <a:off x="10180574" y="59645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14 12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084893-CB0E-43E7-ABFC-43C9196FB0C3}"/>
              </a:ext>
            </a:extLst>
          </p:cNvPr>
          <p:cNvCxnSpPr>
            <a:cxnSpLocks/>
            <a:stCxn id="66" idx="1"/>
            <a:endCxn id="63" idx="5"/>
          </p:cNvCxnSpPr>
          <p:nvPr/>
        </p:nvCxnSpPr>
        <p:spPr>
          <a:xfrm flipH="1" flipV="1">
            <a:off x="9982765" y="5424455"/>
            <a:ext cx="352929" cy="532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30DF67B-B68B-4645-8D64-B6404F9F370C}"/>
              </a:ext>
            </a:extLst>
          </p:cNvPr>
          <p:cNvCxnSpPr>
            <a:cxnSpLocks/>
          </p:cNvCxnSpPr>
          <p:nvPr/>
        </p:nvCxnSpPr>
        <p:spPr>
          <a:xfrm flipV="1">
            <a:off x="10679059" y="5506295"/>
            <a:ext cx="221979" cy="450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2849752-3AC0-494A-9CA1-0A9B91221D3D}"/>
              </a:ext>
            </a:extLst>
          </p:cNvPr>
          <p:cNvGrpSpPr/>
          <p:nvPr/>
        </p:nvGrpSpPr>
        <p:grpSpPr>
          <a:xfrm>
            <a:off x="11594069" y="1225859"/>
            <a:ext cx="301686" cy="369332"/>
            <a:chOff x="11666496" y="2125939"/>
            <a:chExt cx="301686" cy="36933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B132538-45CB-4A8B-89D9-D48CF89DB4C4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277F631-1BB1-46F7-BAD2-8DAAAE19A073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FA54AEE-0F8E-4495-804F-A7E190216C6E}"/>
              </a:ext>
            </a:extLst>
          </p:cNvPr>
          <p:cNvGrpSpPr/>
          <p:nvPr/>
        </p:nvGrpSpPr>
        <p:grpSpPr>
          <a:xfrm>
            <a:off x="11595626" y="2501008"/>
            <a:ext cx="301686" cy="369332"/>
            <a:chOff x="11666496" y="2125939"/>
            <a:chExt cx="301686" cy="36933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47E8BB8-802A-44F4-A654-7E778BDE28EC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8438DB-FFCB-4898-9AB2-36D3AAAC2B85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6D9C3E8-D60E-4067-93B5-AC3D5E82FDD2}"/>
              </a:ext>
            </a:extLst>
          </p:cNvPr>
          <p:cNvGrpSpPr/>
          <p:nvPr/>
        </p:nvGrpSpPr>
        <p:grpSpPr>
          <a:xfrm>
            <a:off x="11594069" y="3749308"/>
            <a:ext cx="301686" cy="369332"/>
            <a:chOff x="11666496" y="2125939"/>
            <a:chExt cx="301686" cy="369332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4570E78-42F8-448D-A050-31A992900A5C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49E287-48E2-4F24-92E6-CBA2AEE61D96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9B6563A-F6B9-490F-8293-77C551BDA0E3}"/>
              </a:ext>
            </a:extLst>
          </p:cNvPr>
          <p:cNvGrpSpPr/>
          <p:nvPr/>
        </p:nvGrpSpPr>
        <p:grpSpPr>
          <a:xfrm>
            <a:off x="11620779" y="5520483"/>
            <a:ext cx="301686" cy="369332"/>
            <a:chOff x="11666496" y="2125939"/>
            <a:chExt cx="301686" cy="36933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4E03E6D-33C6-463D-B311-7391C7735FCC}"/>
                </a:ext>
              </a:extLst>
            </p:cNvPr>
            <p:cNvSpPr/>
            <p:nvPr/>
          </p:nvSpPr>
          <p:spPr>
            <a:xfrm>
              <a:off x="11666496" y="2174338"/>
              <a:ext cx="301686" cy="27253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B56BDAB-43FC-45D8-844A-B62E04DCA2A8}"/>
                </a:ext>
              </a:extLst>
            </p:cNvPr>
            <p:cNvSpPr txBox="1"/>
            <p:nvPr/>
          </p:nvSpPr>
          <p:spPr>
            <a:xfrm>
              <a:off x="11666496" y="2125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208</Words>
  <Application>Microsoft Office PowerPoint</Application>
  <PresentationFormat>와이드스크린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Jeon Young Uo</cp:lastModifiedBy>
  <cp:revision>11</cp:revision>
  <dcterms:created xsi:type="dcterms:W3CDTF">2021-11-12T10:26:55Z</dcterms:created>
  <dcterms:modified xsi:type="dcterms:W3CDTF">2021-11-20T11:31:34Z</dcterms:modified>
</cp:coreProperties>
</file>