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7CFE7-FF4B-F942-ABBB-EED53B146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92BF48-0104-EF4B-8703-3EC9E0824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7C8C8-BA70-F143-8013-A0FAE94C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20EE-A235-B74E-8189-D6F8C6C89A29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A3BC8-5958-1543-92A6-E677577C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070B6-27A3-2B4A-B263-D218FA9D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CF2-F73F-CF4F-9E1B-D87231201C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252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3133F-836E-C54A-B81A-314B1951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3CFCD-06BA-BA41-BBA4-05CD4B565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AA9B7-C633-0A4F-A080-903B41F4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20EE-A235-B74E-8189-D6F8C6C89A29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B6F67-2AA5-814C-B030-88051994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457A6-3ACB-9848-A10C-EA7299D0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CF2-F73F-CF4F-9E1B-D87231201C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39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87A6A6-D996-B643-AB1D-D3B7D9C57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69D4BD-50AA-DC46-B361-EA146690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8B6E7-7A72-1E44-B38C-EFB54876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20EE-A235-B74E-8189-D6F8C6C89A29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712A-5DEA-9E41-A5B5-2A3068FF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5DF20-9AC0-1F44-9AE8-C4A577CF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CF2-F73F-CF4F-9E1B-D87231201C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135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894C1-E7A4-7A46-815F-3CFE6022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AC5D1-0F47-A34A-B45F-868C8D82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FA577-5A6F-8947-B738-15C9AA5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20EE-A235-B74E-8189-D6F8C6C89A29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7591E-F938-7D44-80A9-9A8641C9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550F3-7121-1740-A6DA-EE218D1A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CF2-F73F-CF4F-9E1B-D87231201C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565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E3D65-93FD-B547-94DC-BFD47148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CFF372-3F95-8544-A119-E0432DFAE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473E-0209-144F-8FC2-E559D1A7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20EE-A235-B74E-8189-D6F8C6C89A29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8F834-C3E1-7E4D-B945-2EFEA3D4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FC3A2-3759-7048-8BE7-8102B7F6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CF2-F73F-CF4F-9E1B-D87231201C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668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86AFA-9C70-9E4E-944F-8A5FC803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7E097-3B6F-1744-B044-D6A93E53D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4A361-D107-A44D-BC2F-07D1C8ABE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7D0D38-54DC-134E-8495-FC645103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20EE-A235-B74E-8189-D6F8C6C89A29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52584-8EDA-3C44-B43C-0F896C81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0D593-00A3-F342-ADAB-2D90DC8B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CF2-F73F-CF4F-9E1B-D87231201C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320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0ED4F-7AAE-694B-BB08-E19A05B2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7DD2D-B993-0E44-AA11-9D3694C7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D7B34A-FF14-844C-BA83-D89D21C5D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B9CC1C-80CD-7741-9406-D3333B754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A61B48-1540-0744-938F-D96E163FF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E045A-15E9-4946-9116-9CE3F1A9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20EE-A235-B74E-8189-D6F8C6C89A29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F92AF7-356E-C544-95C5-71C4653F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C591F5-72EE-324D-B5FC-9315B72C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CF2-F73F-CF4F-9E1B-D87231201C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827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F86B9-7E3B-DD4A-9428-7AD3A5BC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805CC0-C5FC-0D42-B90D-2B3E4392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20EE-A235-B74E-8189-D6F8C6C89A29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5D30FA-F8F4-2A4D-ADB6-10C185A1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83B7CB-E0D3-D646-9BD5-599AC461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CF2-F73F-CF4F-9E1B-D87231201C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30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EEA57D-EB84-DD42-BF31-5347B4DC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20EE-A235-B74E-8189-D6F8C6C89A29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4CF3EC-3503-9B45-90FD-F60A45D0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7543F-5FE0-6443-A000-E98E66E1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CF2-F73F-CF4F-9E1B-D87231201C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418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9E0D4-F2EF-5443-843E-347AFD00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E5D14-5656-AC4C-B7AF-A3E3EB49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D7F46-BDD3-0340-BF14-CA5687007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B8164-E9F7-FC47-BEF4-641C566B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20EE-A235-B74E-8189-D6F8C6C89A29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21B2B-FE0C-A943-A321-B30F60FB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53263-E44A-C042-BC12-7D51A4C8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CF2-F73F-CF4F-9E1B-D87231201C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852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0FDA5-DABB-EA46-9594-E5D65625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E1621-5DC6-9C48-815B-56ADB3A89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C9F30-52E5-D94B-8263-C3138D49E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28C9CB-8B91-2C49-ACDE-FA4E5AB4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20EE-A235-B74E-8189-D6F8C6C89A29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5B7FC-DC2C-D440-AEB7-9A32CC27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57BA77-164B-AC41-864B-8AAA3D7F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CF2-F73F-CF4F-9E1B-D87231201C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628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D96B9A-E414-3E4D-A053-1C28E081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FF5BE-BB2A-E947-9798-CE0A12B4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4CCED-4C94-154E-8A5C-F7691C814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320EE-A235-B74E-8189-D6F8C6C89A29}" type="datetimeFigureOut">
              <a:rPr kumimoji="1" lang="ko-Kore-KR" altLang="en-US" smtClean="0"/>
              <a:t>2021. 11. 9.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E232E-51C1-684A-9289-97A25BD90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39878-E63E-8441-97B8-50568ECEC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CCF2-F73F-CF4F-9E1B-D87231201C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95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2B129-65CC-D746-A494-FB91673A2DF8}"/>
              </a:ext>
            </a:extLst>
          </p:cNvPr>
          <p:cNvSpPr txBox="1"/>
          <p:nvPr/>
        </p:nvSpPr>
        <p:spPr>
          <a:xfrm>
            <a:off x="200748" y="95750"/>
            <a:ext cx="197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P7. Bulldozers</a:t>
            </a:r>
            <a:endParaRPr kumimoji="1" lang="ko-Kore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29CC1-243E-724D-AC3D-478034D616A8}"/>
              </a:ext>
            </a:extLst>
          </p:cNvPr>
          <p:cNvSpPr txBox="1"/>
          <p:nvPr/>
        </p:nvSpPr>
        <p:spPr>
          <a:xfrm>
            <a:off x="9728892" y="9575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21600621 </a:t>
            </a:r>
            <a:r>
              <a:rPr kumimoji="1" lang="ko-Kore-KR" altLang="en-US" sz="2400" dirty="0"/>
              <a:t>전영우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CFA60-25D2-A040-8A22-8E7940678D02}"/>
              </a:ext>
            </a:extLst>
          </p:cNvPr>
          <p:cNvSpPr txBox="1"/>
          <p:nvPr/>
        </p:nvSpPr>
        <p:spPr>
          <a:xfrm>
            <a:off x="200748" y="670560"/>
            <a:ext cx="5529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문제 정의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en-US" altLang="ko-Kore-KR" dirty="0"/>
              <a:t>m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task</a:t>
            </a:r>
            <a:r>
              <a:rPr kumimoji="1" lang="ko-Kore-KR" altLang="en-US" dirty="0"/>
              <a:t>를 </a:t>
            </a:r>
            <a:r>
              <a:rPr kumimoji="1" lang="en-US" altLang="ko-Kore-KR" dirty="0"/>
              <a:t>n</a:t>
            </a:r>
            <a:r>
              <a:rPr kumimoji="1" lang="ko-Kore-KR" altLang="en-US" dirty="0"/>
              <a:t>일 안에 끝내야 하며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각 </a:t>
            </a:r>
            <a:r>
              <a:rPr kumimoji="1" lang="en-US" altLang="ko-Kore-KR" dirty="0"/>
              <a:t>tas</a:t>
            </a:r>
            <a:r>
              <a:rPr kumimoji="1" lang="en-US" altLang="ko-KR" dirty="0"/>
              <a:t>k</a:t>
            </a:r>
            <a:r>
              <a:rPr kumimoji="1" lang="ko-KR" altLang="en-US" dirty="0"/>
              <a:t>는 완료하는데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일이 소요됨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ore-KR" altLang="en-US" dirty="0"/>
              <a:t>각 </a:t>
            </a:r>
            <a:r>
              <a:rPr kumimoji="1" lang="en-US" altLang="ko-Kore-KR" dirty="0"/>
              <a:t>task</a:t>
            </a:r>
            <a:r>
              <a:rPr kumimoji="1" lang="ko-Kore-KR" altLang="en-US" dirty="0"/>
              <a:t>는 </a:t>
            </a:r>
            <a:r>
              <a:rPr kumimoji="1" lang="en-US" altLang="ko-Kore-KR" b="1" dirty="0"/>
              <a:t>[</a:t>
            </a:r>
            <a:r>
              <a:rPr kumimoji="1" lang="en-US" altLang="ko-Kore-KR" b="1" dirty="0" err="1"/>
              <a:t>s_i</a:t>
            </a:r>
            <a:r>
              <a:rPr kumimoji="1" lang="en-US" altLang="ko-Kore-KR" b="1" dirty="0"/>
              <a:t>, </a:t>
            </a:r>
            <a:r>
              <a:rPr kumimoji="1" lang="en-US" altLang="ko-Kore-KR" b="1" dirty="0" err="1"/>
              <a:t>s_i</a:t>
            </a:r>
            <a:r>
              <a:rPr kumimoji="1" lang="en-US" altLang="ko-Kore-KR" b="1" dirty="0"/>
              <a:t> + d] </a:t>
            </a:r>
            <a:r>
              <a:rPr kumimoji="1" lang="ko-Kore-KR" altLang="en-US" dirty="0"/>
              <a:t>의 범위에서 수행할 수 있음</a:t>
            </a:r>
            <a:r>
              <a:rPr kumimoji="1" lang="en-US" altLang="ko-Kore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670BC-A08A-6D4E-98B5-67A7636A6006}"/>
              </a:ext>
            </a:extLst>
          </p:cNvPr>
          <p:cNvSpPr txBox="1"/>
          <p:nvPr/>
        </p:nvSpPr>
        <p:spPr>
          <a:xfrm>
            <a:off x="200748" y="2219063"/>
            <a:ext cx="118451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풀이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Input</a:t>
            </a:r>
            <a:r>
              <a:rPr kumimoji="1" lang="ko-KR" altLang="en-US" dirty="0"/>
              <a:t>을 </a:t>
            </a:r>
            <a:r>
              <a:rPr kumimoji="1" lang="en-US" altLang="ko-KR" b="1" dirty="0" err="1"/>
              <a:t>early_due</a:t>
            </a:r>
            <a:r>
              <a:rPr kumimoji="1" lang="en-US" altLang="ko-KR" b="1" dirty="0"/>
              <a:t> </a:t>
            </a:r>
            <a:r>
              <a:rPr kumimoji="1" lang="ko-KR" altLang="en-US" dirty="0"/>
              <a:t>에 저장하고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정렬한다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R" b="1" dirty="0" err="1"/>
              <a:t>Is_finished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가 될 때까지 다음을 반복한다</a:t>
            </a:r>
            <a:r>
              <a:rPr kumimoji="1"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kumimoji="1" lang="en-US" altLang="ko-KR" b="1" dirty="0" err="1"/>
              <a:t>day_cnt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까지 정의한다</a:t>
            </a:r>
            <a:r>
              <a:rPr kumimoji="1"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kumimoji="1" lang="ko-KR" altLang="en-US" dirty="0"/>
              <a:t>현재 불도저의 수만큼 </a:t>
            </a:r>
            <a:r>
              <a:rPr kumimoji="1" lang="en-US" altLang="ko-KR" dirty="0" err="1"/>
              <a:t>early_due</a:t>
            </a:r>
            <a:r>
              <a:rPr kumimoji="1" lang="en-US" altLang="ko-KR" dirty="0"/>
              <a:t>[target]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day_cnt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비교한다</a:t>
            </a:r>
            <a:r>
              <a:rPr kumimoji="1" lang="en-US" altLang="ko-KR" dirty="0"/>
              <a:t>.</a:t>
            </a:r>
          </a:p>
          <a:p>
            <a:pPr marL="1257300" lvl="2" indent="-342900">
              <a:buAutoNum type="arabicPeriod"/>
            </a:pPr>
            <a:r>
              <a:rPr kumimoji="1" lang="en-US" altLang="ko-KR" dirty="0"/>
              <a:t>Case1(</a:t>
            </a:r>
            <a:r>
              <a:rPr kumimoji="1" lang="en-US" altLang="ko-KR" dirty="0" err="1"/>
              <a:t>day_cnt</a:t>
            </a:r>
            <a:r>
              <a:rPr kumimoji="1" lang="en-US" altLang="ko-KR" dirty="0"/>
              <a:t> &lt; </a:t>
            </a:r>
            <a:r>
              <a:rPr kumimoji="1" lang="en-US" altLang="ko-KR" dirty="0" err="1"/>
              <a:t>early_due</a:t>
            </a:r>
            <a:r>
              <a:rPr kumimoji="1" lang="en-US" altLang="ko-KR" dirty="0"/>
              <a:t>[target]): </a:t>
            </a:r>
            <a:r>
              <a:rPr kumimoji="1" lang="en-US" altLang="ko-KR" dirty="0" err="1"/>
              <a:t>s_i</a:t>
            </a:r>
            <a:r>
              <a:rPr kumimoji="1" lang="ko-KR" altLang="en-US" dirty="0"/>
              <a:t> 보다 현재 </a:t>
            </a:r>
            <a:r>
              <a:rPr kumimoji="1" lang="en-US" altLang="ko-KR" dirty="0" err="1"/>
              <a:t>day_cnt</a:t>
            </a:r>
            <a:r>
              <a:rPr kumimoji="1" lang="ko-KR" altLang="en-US" dirty="0"/>
              <a:t>가 작은 경우로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day_cnt</a:t>
            </a:r>
            <a:r>
              <a:rPr kumimoji="1" lang="ko-KR" altLang="en-US" dirty="0"/>
              <a:t> 만 하루 올린다</a:t>
            </a:r>
            <a:r>
              <a:rPr kumimoji="1" lang="en-US" altLang="ko-KR" dirty="0"/>
              <a:t>.</a:t>
            </a:r>
          </a:p>
          <a:p>
            <a:pPr marL="1257300" lvl="2" indent="-342900">
              <a:buAutoNum type="arabicPeriod"/>
            </a:pPr>
            <a:r>
              <a:rPr kumimoji="1" lang="en-US" altLang="ko-KR" dirty="0"/>
              <a:t>Case2(</a:t>
            </a:r>
            <a:r>
              <a:rPr kumimoji="1" lang="en-US" altLang="ko-KR" dirty="0" err="1"/>
              <a:t>day_cnt</a:t>
            </a:r>
            <a:r>
              <a:rPr kumimoji="1" lang="en-US" altLang="ko-KR" dirty="0"/>
              <a:t> &gt; </a:t>
            </a:r>
            <a:r>
              <a:rPr kumimoji="1" lang="en-US" altLang="ko-KR" dirty="0" err="1"/>
              <a:t>early_due</a:t>
            </a:r>
            <a:r>
              <a:rPr kumimoji="1" lang="en-US" altLang="ko-KR" dirty="0"/>
              <a:t>[target] + d): </a:t>
            </a:r>
            <a:r>
              <a:rPr kumimoji="1" lang="en-US" altLang="ko-KR" dirty="0" err="1"/>
              <a:t>s_i</a:t>
            </a:r>
            <a:r>
              <a:rPr kumimoji="1" lang="en-US" altLang="ko-KR" dirty="0"/>
              <a:t> + d</a:t>
            </a:r>
            <a:r>
              <a:rPr kumimoji="1" lang="ko-KR" altLang="en-US" dirty="0"/>
              <a:t>보다 현재 </a:t>
            </a:r>
            <a:r>
              <a:rPr kumimoji="1" lang="en-US" altLang="ko-KR" dirty="0" err="1"/>
              <a:t>day_cnt</a:t>
            </a:r>
            <a:r>
              <a:rPr kumimoji="1" lang="ko-KR" altLang="en-US" dirty="0"/>
              <a:t>가 작은 경우로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불도저가 더 필요하므로 비교를 중지하고 불도저 수를 올려서 다시 비교한다</a:t>
            </a:r>
            <a:r>
              <a:rPr kumimoji="1" lang="en-US" altLang="ko-KR" dirty="0"/>
              <a:t>.</a:t>
            </a:r>
          </a:p>
          <a:p>
            <a:pPr marL="1257300" lvl="2" indent="-342900">
              <a:buAutoNum type="arabicPeriod"/>
            </a:pPr>
            <a:r>
              <a:rPr kumimoji="1" lang="en-US" altLang="ko-KR" dirty="0"/>
              <a:t>Case3(</a:t>
            </a:r>
            <a:r>
              <a:rPr kumimoji="1" lang="en-US" altLang="ko-KR" dirty="0" err="1"/>
              <a:t>early_due</a:t>
            </a:r>
            <a:r>
              <a:rPr kumimoji="1" lang="en-US" altLang="ko-KR" dirty="0"/>
              <a:t>[target] &lt;= </a:t>
            </a:r>
            <a:r>
              <a:rPr kumimoji="1" lang="en-US" altLang="ko-KR" dirty="0" err="1"/>
              <a:t>day_cnt</a:t>
            </a:r>
            <a:r>
              <a:rPr kumimoji="1" lang="en-US" altLang="ko-KR" dirty="0"/>
              <a:t> &lt;= </a:t>
            </a:r>
            <a:r>
              <a:rPr kumimoji="1" lang="en-US" altLang="ko-KR" dirty="0" err="1"/>
              <a:t>early_due</a:t>
            </a:r>
            <a:r>
              <a:rPr kumimoji="1" lang="en-US" altLang="ko-KR" dirty="0"/>
              <a:t>[target] + d): </a:t>
            </a:r>
            <a:r>
              <a:rPr kumimoji="1" lang="ko-KR" altLang="en-US" dirty="0"/>
              <a:t>정상적인 수행이 가능한 경우로</a:t>
            </a:r>
            <a:r>
              <a:rPr kumimoji="1" lang="en-US" altLang="ko-KR" dirty="0"/>
              <a:t>, target</a:t>
            </a:r>
            <a:r>
              <a:rPr kumimoji="1" lang="ko-KR" altLang="en-US" dirty="0"/>
              <a:t>만 다음으로 넘긴다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때</a:t>
            </a:r>
            <a:r>
              <a:rPr kumimoji="1" lang="en-US" altLang="ko-KR" dirty="0"/>
              <a:t>, m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early_due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전부 검사했다면 모두 정상적인 수행이 가능하므로 </a:t>
            </a:r>
            <a:r>
              <a:rPr kumimoji="1" lang="en-US" altLang="ko-KR" dirty="0" err="1"/>
              <a:t>is_finished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바꾸며 모든 반복을 종료한다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이때의 현재 불도저 수가 답이 된다</a:t>
            </a:r>
            <a:r>
              <a:rPr kumimoji="1"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CAFF0-0CA7-C64A-91B6-3BF7B4858A72}"/>
              </a:ext>
            </a:extLst>
          </p:cNvPr>
          <p:cNvSpPr txBox="1"/>
          <p:nvPr/>
        </p:nvSpPr>
        <p:spPr>
          <a:xfrm>
            <a:off x="5995206" y="707136"/>
            <a:ext cx="605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Data Structure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Task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early due date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저장할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차원 배열 </a:t>
            </a:r>
            <a:r>
              <a:rPr kumimoji="1" lang="en-US" altLang="ko-KR" b="1" dirty="0" err="1"/>
              <a:t>early_due</a:t>
            </a:r>
            <a:endParaRPr kumimoji="1" lang="en-US" altLang="ko-KR" b="1" dirty="0"/>
          </a:p>
          <a:p>
            <a:pPr marL="342900" indent="-342900">
              <a:buAutoNum type="arabicPeriod"/>
            </a:pPr>
            <a:r>
              <a:rPr kumimoji="1" lang="en-US" altLang="ko-Kore-KR" b="1" dirty="0" err="1"/>
              <a:t>Early_due</a:t>
            </a:r>
            <a:r>
              <a:rPr kumimoji="1" lang="ko-Kore-KR" altLang="en-US" dirty="0"/>
              <a:t>에서 현재 탐색중인 인덱스 </a:t>
            </a:r>
            <a:r>
              <a:rPr kumimoji="1" lang="en-US" altLang="ko-Kore-KR" b="1" dirty="0"/>
              <a:t>target</a:t>
            </a:r>
          </a:p>
          <a:p>
            <a:pPr marL="342900" indent="-342900">
              <a:buAutoNum type="arabicPeriod"/>
            </a:pPr>
            <a:r>
              <a:rPr kumimoji="1" lang="ko-KR" altLang="en-US" dirty="0" err="1"/>
              <a:t>반복문을</a:t>
            </a:r>
            <a:r>
              <a:rPr kumimoji="1" lang="ko-KR" altLang="en-US" dirty="0"/>
              <a:t> 종료할 </a:t>
            </a:r>
            <a:r>
              <a:rPr kumimoji="1" lang="en-US" altLang="ko-KR" b="1" dirty="0" err="1"/>
              <a:t>is_finished</a:t>
            </a:r>
            <a:r>
              <a:rPr kumimoji="1" lang="en-US" altLang="ko-KR" b="1" dirty="0"/>
              <a:t> </a:t>
            </a:r>
            <a:r>
              <a:rPr kumimoji="1" lang="en-US" altLang="ko-KR" dirty="0"/>
              <a:t>(bool)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36CD9-E99A-BB4F-9B1C-9FAA22F7AF06}"/>
              </a:ext>
            </a:extLst>
          </p:cNvPr>
          <p:cNvSpPr txBox="1"/>
          <p:nvPr/>
        </p:nvSpPr>
        <p:spPr>
          <a:xfrm>
            <a:off x="200748" y="5669982"/>
            <a:ext cx="552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Time Complexity</a:t>
            </a:r>
          </a:p>
          <a:p>
            <a:r>
              <a:rPr kumimoji="1" lang="en-US" altLang="ko-Kore-KR" dirty="0"/>
              <a:t>Worst case: Input m</a:t>
            </a:r>
            <a:r>
              <a:rPr kumimoji="1" lang="ko-Kore-KR" altLang="en-US" dirty="0"/>
              <a:t>에 대해</a:t>
            </a:r>
            <a:r>
              <a:rPr kumimoji="1" lang="en-US" altLang="ko-Kore-KR" dirty="0"/>
              <a:t> O(n^2)</a:t>
            </a:r>
            <a:r>
              <a:rPr kumimoji="1" lang="ko-Kore-KR" altLang="en-US" dirty="0"/>
              <a:t> 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05619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275</Words>
  <Application>Microsoft Macintosh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전영우</dc:creator>
  <cp:lastModifiedBy>전영우</cp:lastModifiedBy>
  <cp:revision>2</cp:revision>
  <dcterms:created xsi:type="dcterms:W3CDTF">2021-11-09T14:48:36Z</dcterms:created>
  <dcterms:modified xsi:type="dcterms:W3CDTF">2021-11-09T15:30:35Z</dcterms:modified>
</cp:coreProperties>
</file>