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27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B3CF6-3DA0-914E-A2EE-FB8424E4D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2410DF-1720-E44B-B75A-5C20A57C8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7A5D3-A06D-1C4B-B9B6-2FA20977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A066-C46F-EF42-B770-DA379DE3BEDE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95A2E-E382-9645-A4EF-1A10F9EB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8929F-2C17-5246-A319-BC7906E7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2BCF-D9F5-5D49-98FC-35B810537F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178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D42A0-35E9-7544-9D51-BB2BF3B4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DB5EF6-F87C-514E-9C48-5EFD0CE95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61FD6-F0EF-824F-8D4F-0C838EFA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A066-C46F-EF42-B770-DA379DE3BEDE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D3BCB-B3FA-5742-A9E1-AC66BA0C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BBB40-1BF2-304B-BC7B-F140B75D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2BCF-D9F5-5D49-98FC-35B810537F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544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1161AA-2491-D146-AB82-8C98DFA8D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CD9DBD-459F-984F-8A76-1F51189D8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1780D-ABDC-8340-9814-4330E65D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A066-C46F-EF42-B770-DA379DE3BEDE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45622-4F66-BA4F-9E53-9E90602D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50615-40C4-1D48-A61C-98C8D052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2BCF-D9F5-5D49-98FC-35B810537F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781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FFA18-84EE-8249-BFD0-C50B67C8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DAAE3-1D6D-0A46-8E10-399D19302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A8617-BE2B-8143-A4B1-65DDE527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A066-C46F-EF42-B770-DA379DE3BEDE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B5E37-4031-9149-ADBB-2D56CBCD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C9E69-FD12-FF45-B005-9BE97271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2BCF-D9F5-5D49-98FC-35B810537F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356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A7FB9-0F55-F640-AB8C-FE4E1C2C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EFA58F-48D7-AA44-8E10-AF95BCC5B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5D52-C945-F348-A459-FCD4B59E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A066-C46F-EF42-B770-DA379DE3BEDE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994EB-3902-C54D-A5BD-2DB7B1B2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675AA-0C6C-FD4C-8155-2FDEF1D7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2BCF-D9F5-5D49-98FC-35B810537F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939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63EAC-5649-1845-BD83-72857F1D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30FA6-39FB-2C43-A051-72E51C3DC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9CDC08-4547-6F42-B21B-CF76FAF15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5B03D-4046-4343-BB34-A3155FF0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A066-C46F-EF42-B770-DA379DE3BEDE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A32572-B1E8-B142-9130-124EED67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6963F-5898-7147-9330-3BCFC8D2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2BCF-D9F5-5D49-98FC-35B810537F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849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3288D-330F-6240-906C-5709E543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D10CC-041F-D64A-9CCD-236775A1E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DB745B-B660-9F4A-9E20-99665E112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221659-F3D6-7F46-8023-3E5058C4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1BD9E-9B88-864C-AAC7-FC45C3FDB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1EAED1-CCFA-6945-A8E8-E8D794AC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A066-C46F-EF42-B770-DA379DE3BEDE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C315A9-68B0-C34D-9542-729237D4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D6CA8E-D8DD-FB4A-BFA5-47296094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2BCF-D9F5-5D49-98FC-35B810537F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32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5C093-54C8-B84A-8C2F-5834FD91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3BA754-9F6C-5647-9E7D-0BC33DA3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A066-C46F-EF42-B770-DA379DE3BEDE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B777C-E64E-3642-932F-6844DF77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BCE1C7-3EFD-B44C-B44B-751BE032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2BCF-D9F5-5D49-98FC-35B810537F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871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4818B1-3578-E544-8627-6C40E8DF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A066-C46F-EF42-B770-DA379DE3BEDE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7D6BB7-904A-AA44-BFE6-B447BBFA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B6541C-63E8-0D45-B1E8-04422AAD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2BCF-D9F5-5D49-98FC-35B810537F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875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71706-C7A3-754E-92D1-3C7E77D3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DE222-0E54-1C42-9D67-5AF769C72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98DF82-551E-8A4A-9F48-075E31BF9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C3CFA8-71EB-B64D-BBD1-26417813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A066-C46F-EF42-B770-DA379DE3BEDE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0DB590-A626-5C46-AF05-C0F43C0C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A0B56-A9F1-D942-8AAD-7E3BBE8D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2BCF-D9F5-5D49-98FC-35B810537F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337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00EAE-F8E8-7640-B8AC-55B8C4D1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3F0DF1-7B04-B740-9476-1DC32CB04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69D1C7-48F8-2A4C-A811-395926641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7106AB-DF8B-5D47-B476-3DD19808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A066-C46F-EF42-B770-DA379DE3BEDE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438232-C26C-FA4A-A2E9-A0F4E9B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4B023-2F9E-204F-B215-E1807A91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2BCF-D9F5-5D49-98FC-35B810537F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598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2DD6DF-EA4A-0540-9057-30C470C9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337E1-9D8A-5745-8AAB-BDAF4E152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CCA56-040A-0A4B-87B3-25964CA46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CA066-C46F-EF42-B770-DA379DE3BEDE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A7560-4E1B-0B4D-9FFA-114502BF1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9BE07-6E2E-D847-82BD-540EE3DD3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C2BCF-D9F5-5D49-98FC-35B810537F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484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BDA267C-4F18-664D-BBCF-A676C978CB37}"/>
              </a:ext>
            </a:extLst>
          </p:cNvPr>
          <p:cNvSpPr txBox="1">
            <a:spLocks/>
          </p:cNvSpPr>
          <p:nvPr/>
        </p:nvSpPr>
        <p:spPr>
          <a:xfrm>
            <a:off x="147143" y="147144"/>
            <a:ext cx="4214649" cy="6859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ore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P2: Hospital Construction</a:t>
            </a:r>
            <a:endParaRPr kumimoji="1" lang="ko-Kore-KR" altLang="en-US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B1179E61-3455-1048-9DBE-499C23F83FCB}"/>
              </a:ext>
            </a:extLst>
          </p:cNvPr>
          <p:cNvSpPr txBox="1">
            <a:spLocks/>
          </p:cNvSpPr>
          <p:nvPr/>
        </p:nvSpPr>
        <p:spPr>
          <a:xfrm>
            <a:off x="147144" y="1026839"/>
            <a:ext cx="11382704" cy="5458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문제 분석</a:t>
            </a:r>
            <a:endParaRPr lang="en-US" altLang="ko-KR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400" dirty="0"/>
              <a:t>도로 위에 빌딩들이 있고</a:t>
            </a:r>
            <a:r>
              <a:rPr lang="en-US" altLang="ko-KR" sz="1400" dirty="0"/>
              <a:t>, </a:t>
            </a:r>
            <a:r>
              <a:rPr lang="ko-KR" altLang="en-US" sz="1400" dirty="0"/>
              <a:t>각 빌딩의 위치와 빌딩 안의 사람 수가 주어진다</a:t>
            </a:r>
            <a:r>
              <a:rPr lang="en-US" altLang="ko-KR" sz="1400" dirty="0"/>
              <a:t>.</a:t>
            </a:r>
            <a:r>
              <a:rPr lang="ko-KR" altLang="en-US" sz="1400" dirty="0"/>
              <a:t> 병원을 특정 위치에 지었을 때 병원까지 걸어갈 수 있는 거리에 있는 사람 수의 최댓값을 구해야 한다</a:t>
            </a:r>
            <a:r>
              <a:rPr lang="en-US" altLang="ko-KR" sz="1400" dirty="0"/>
              <a:t>.</a:t>
            </a:r>
          </a:p>
          <a:p>
            <a:pPr algn="l"/>
            <a:r>
              <a:rPr lang="ko-KR" altLang="en-US" sz="1800" dirty="0"/>
              <a:t>풀이</a:t>
            </a:r>
            <a:endParaRPr lang="en-US" altLang="ko-KR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ore-KR" altLang="en-US" sz="1400" dirty="0"/>
              <a:t>입력받은 빌딩들의 모든 </a:t>
            </a:r>
            <a:r>
              <a:rPr lang="en-US" altLang="ko-Kore-KR" sz="1400" dirty="0"/>
              <a:t>p</a:t>
            </a:r>
            <a:r>
              <a:rPr lang="en-US" altLang="ko-KR" sz="1400" dirty="0"/>
              <a:t>oint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오름차순으로 </a:t>
            </a:r>
            <a:r>
              <a:rPr lang="en-US" altLang="ko-KR" sz="1400" dirty="0"/>
              <a:t>sort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ore-KR" altLang="en-US" sz="1400" dirty="0"/>
              <a:t>각 </a:t>
            </a:r>
            <a:r>
              <a:rPr lang="en-US" altLang="ko-Kore-KR" sz="1400" dirty="0"/>
              <a:t>Point</a:t>
            </a:r>
            <a:r>
              <a:rPr lang="ko-Kore-KR" altLang="en-US" sz="1400" dirty="0"/>
              <a:t>마다</a:t>
            </a:r>
            <a:r>
              <a:rPr lang="en-US" altLang="ko-Kore-KR" sz="1400" dirty="0"/>
              <a:t>, </a:t>
            </a:r>
            <a:r>
              <a:rPr lang="ko-Kore-KR" altLang="en-US" sz="1400" dirty="0"/>
              <a:t> </a:t>
            </a:r>
            <a:r>
              <a:rPr lang="en-US" altLang="ko-Kore-KR" sz="1400" dirty="0"/>
              <a:t>[</a:t>
            </a:r>
            <a:r>
              <a:rPr lang="en-US" altLang="ko-KR" sz="1400" dirty="0"/>
              <a:t>point, </a:t>
            </a:r>
            <a:r>
              <a:rPr lang="en-US" altLang="ko-Kore-KR" sz="1400" dirty="0"/>
              <a:t>point + </a:t>
            </a:r>
            <a:r>
              <a:rPr lang="en-US" altLang="ko-KR" sz="1400" dirty="0"/>
              <a:t>2k] </a:t>
            </a:r>
            <a:r>
              <a:rPr lang="ko-KR" altLang="en-US" sz="1400" dirty="0"/>
              <a:t>에 포함되는 모든 사람의 숫자를 더한다</a:t>
            </a:r>
            <a:r>
              <a:rPr lang="en-US" altLang="ko-KR" sz="1400" dirty="0"/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ore-KR" altLang="en-US" sz="1400" dirty="0"/>
              <a:t>그</a:t>
            </a:r>
            <a:r>
              <a:rPr lang="ko-KR" altLang="en-US" sz="1400" dirty="0"/>
              <a:t>중 </a:t>
            </a:r>
            <a:r>
              <a:rPr lang="ko-Kore-KR" altLang="en-US" sz="1400" dirty="0"/>
              <a:t>가장 큰 수를 구한다</a:t>
            </a:r>
            <a:r>
              <a:rPr lang="en-US" altLang="ko-Kore-KR" sz="1400" dirty="0"/>
              <a:t>.</a:t>
            </a:r>
          </a:p>
          <a:p>
            <a:pPr algn="l"/>
            <a:r>
              <a:rPr lang="en-US" altLang="ko-Kore-KR" sz="1800" dirty="0"/>
              <a:t>Time Complexity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ore-KR" sz="1400" dirty="0"/>
              <a:t>Sort </a:t>
            </a:r>
            <a:r>
              <a:rPr lang="ko-Kore-KR" altLang="en-US" sz="1400" dirty="0"/>
              <a:t>하였기 때문에 </a:t>
            </a:r>
            <a:r>
              <a:rPr lang="en-US" altLang="ko-Kore-KR" sz="1400" dirty="0"/>
              <a:t>for </a:t>
            </a:r>
            <a:r>
              <a:rPr lang="ko-Kore-KR" altLang="en-US" sz="1400" dirty="0"/>
              <a:t>문이 아래와 같이 형성된다</a:t>
            </a:r>
            <a:r>
              <a:rPr lang="en-US" altLang="ko-Kore-KR" sz="1400" dirty="0"/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ore-KR" sz="1400" dirty="0"/>
              <a:t>for (int </a:t>
            </a:r>
            <a:r>
              <a:rPr lang="en-US" altLang="ko-Kore-KR" sz="1400" dirty="0" err="1"/>
              <a:t>i</a:t>
            </a:r>
            <a:r>
              <a:rPr lang="en-US" altLang="ko-Kore-KR" sz="1400" dirty="0"/>
              <a:t> = 0; </a:t>
            </a:r>
            <a:r>
              <a:rPr lang="en-US" altLang="ko-Kore-KR" sz="1400" dirty="0" err="1"/>
              <a:t>i</a:t>
            </a:r>
            <a:r>
              <a:rPr lang="en-US" altLang="ko-Kore-KR" sz="1400" dirty="0"/>
              <a:t> &lt; n; </a:t>
            </a:r>
            <a:r>
              <a:rPr lang="en-US" altLang="ko-Kore-KR" sz="1400" dirty="0" err="1"/>
              <a:t>i</a:t>
            </a:r>
            <a:r>
              <a:rPr lang="en-US" altLang="ko-Kore-KR" sz="1400" dirty="0"/>
              <a:t>++) {</a:t>
            </a:r>
          </a:p>
          <a:p>
            <a:pPr lvl="1" algn="l"/>
            <a:r>
              <a:rPr lang="en-US" altLang="ko-Kore-KR" sz="1400" dirty="0"/>
              <a:t>	for (int j = </a:t>
            </a:r>
            <a:r>
              <a:rPr lang="en-US" altLang="ko-Kore-KR" sz="1400" dirty="0" err="1"/>
              <a:t>i</a:t>
            </a:r>
            <a:r>
              <a:rPr lang="en-US" altLang="ko-Kore-KR" sz="1400" dirty="0"/>
              <a:t>; j &lt; n; </a:t>
            </a:r>
            <a:r>
              <a:rPr lang="en-US" altLang="ko-Kore-KR" sz="1400" dirty="0" err="1"/>
              <a:t>j++</a:t>
            </a:r>
            <a:r>
              <a:rPr lang="en-US" altLang="ko-Kore-KR" sz="1400" dirty="0"/>
              <a:t> ) { …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ore-KR" sz="1400"/>
              <a:t>O(n^2)</a:t>
            </a:r>
            <a:endParaRPr lang="en-US" altLang="ko-Kore-KR" sz="1400" dirty="0"/>
          </a:p>
          <a:p>
            <a:pPr lvl="1" algn="l"/>
            <a:endParaRPr lang="en-US" altLang="ko-Kore-KR" sz="1400" dirty="0"/>
          </a:p>
          <a:p>
            <a:pPr algn="l"/>
            <a:r>
              <a:rPr lang="ko-Kore-KR" altLang="en-US" sz="1800" dirty="0"/>
              <a:t>논의할 점</a:t>
            </a:r>
            <a:endParaRPr lang="en-US" altLang="ko-Kore-KR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ore-KR" sz="1400" dirty="0" err="1"/>
              <a:t>Timelimit</a:t>
            </a:r>
            <a:r>
              <a:rPr lang="ko-Kore-KR" altLang="en-US" sz="1400" dirty="0"/>
              <a:t>이 발생하였고</a:t>
            </a:r>
            <a:r>
              <a:rPr lang="en-US" altLang="ko-Kore-KR" sz="1400" dirty="0"/>
              <a:t>, </a:t>
            </a:r>
            <a:r>
              <a:rPr lang="ko-Kore-KR" altLang="en-US" sz="1400" dirty="0"/>
              <a:t>마지막 </a:t>
            </a:r>
            <a:r>
              <a:rPr lang="en-US" altLang="ko-Kore-KR" sz="1400" dirty="0"/>
              <a:t>2k</a:t>
            </a:r>
            <a:r>
              <a:rPr lang="ko-Kore-KR" altLang="en-US" sz="1400" dirty="0"/>
              <a:t>만큼은 검사하지 않게 해주는 </a:t>
            </a:r>
            <a:r>
              <a:rPr lang="en-US" altLang="ko-Kore-KR" sz="1400" dirty="0"/>
              <a:t>last</a:t>
            </a:r>
            <a:r>
              <a:rPr lang="ko-Kore-KR" altLang="en-US" sz="1400" dirty="0"/>
              <a:t>변수를 쓰는 것 이외에 시간복잡도를 줄일 수 있는 방안을 찾아야 한다</a:t>
            </a:r>
            <a:r>
              <a:rPr lang="en-US" altLang="ko-Kore-KR" sz="1400" dirty="0"/>
              <a:t>.</a:t>
            </a:r>
            <a:endParaRPr lang="ko-Kore-KR" altLang="en-US" sz="1400" dirty="0"/>
          </a:p>
          <a:p>
            <a:pPr algn="l"/>
            <a:endParaRPr lang="en-US" altLang="ko-KR" sz="18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8CAC6B2-AEF1-2448-86C8-32A0EEB843EC}"/>
              </a:ext>
            </a:extLst>
          </p:cNvPr>
          <p:cNvSpPr txBox="1">
            <a:spLocks/>
          </p:cNvSpPr>
          <p:nvPr/>
        </p:nvSpPr>
        <p:spPr>
          <a:xfrm>
            <a:off x="9727324" y="189186"/>
            <a:ext cx="2146740" cy="6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21600621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전영우</a:t>
            </a:r>
            <a:endParaRPr kumimoji="1" lang="ko-Kore-KR" altLang="en-US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3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147</Words>
  <Application>Microsoft Macintosh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NanumGothic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전영우</dc:creator>
  <cp:lastModifiedBy>전영우</cp:lastModifiedBy>
  <cp:revision>1</cp:revision>
  <dcterms:created xsi:type="dcterms:W3CDTF">2021-09-14T00:26:08Z</dcterms:created>
  <dcterms:modified xsi:type="dcterms:W3CDTF">2021-09-14T01:39:04Z</dcterms:modified>
</cp:coreProperties>
</file>