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DA8A-59AE-BE49-9EAA-F171FE9A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96643-1D03-E640-9F29-09BD480E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B96E-4BA4-4A45-A96D-62735C40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D000-3063-1A4E-BE1E-3E7BE3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1CA7-067A-9541-A542-86F5497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BB4F-99C5-9346-8ECE-304AED9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3E61D-96D5-D648-B976-3B4E4E5D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BB5C-0D81-4B44-9581-14D7B265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EB80-0FF8-384F-A385-7AE917D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D0BB-C918-264C-8592-36A61F3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8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D9DCC-E5D6-FD4A-800D-620D1EE4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6763C-B7DA-A84A-9B3E-43E8F54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6442C-B246-4548-9D86-60DDA03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5831-8A02-514A-BFEE-B16985E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A4C8D-B624-4141-933E-4E344B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9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13A8-1893-1344-8B3A-D0AC9A43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DF782-9E39-7243-9C45-DAF748D5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2450-2B3E-6845-9B45-AAD3297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34A6-8523-7A46-8810-FF0722A4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6C8C-DD28-C442-9511-1F56B3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3AF9-7F13-ED41-A072-5EC4EBF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BF68-2A9E-0C4D-9273-E41F14D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18499-DC53-DF42-B2B1-47820B49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F192-70B5-5B48-8AF9-7AAC6D7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68B3-D1CA-B149-8EDD-9A284E0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8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AAA0-1ABD-9748-ADA5-952B4B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C45D-17DD-9946-AE73-DE15DD24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1D085-E118-554F-860F-D1524589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5029-2079-5040-87C6-2613CE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42C92-A03C-4145-A93E-14E4F8D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3579-D63E-8D47-912D-6703447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00FA-8F91-8F49-8EDF-B7F5883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F904B-75A7-024D-9773-E66761F7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F3671-98A2-1046-95FA-1CD8B335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45F63-D051-D946-80A5-DA72B1CA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183B-CFFC-2143-B143-AE4C010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510A2-0BCC-4148-B07C-C4ADFC25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82132-8AAE-AD42-B62F-AFCEA25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6008E-814A-624F-A675-3275B2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0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FCA4-4199-B844-BD75-310C4D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A8750-4669-DB42-9F53-CD10B63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CE7BC-57A0-754B-86FF-28493C6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0E968-CE09-2049-8953-1E028C1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AA8D3-7B1A-8D4F-8389-76975B7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51A6-30B1-D647-85CE-8B30145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8BD2-9683-6A41-8E66-C5F99BE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C282-884B-8A40-9CED-D73705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512E-FAD2-E44B-A2EE-9B3A157F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804B4-2F88-904F-AA50-35A3E5A1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0B8EE-AB91-7F4B-88C2-6AE6F67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17787-9831-D54F-ACEE-8048B81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5629-7597-DE45-87DB-E018C1D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4CB1-5436-8B41-AEF3-215A19C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0532-771C-1E4E-BC27-864E77F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4AE5-3670-0D4E-963F-A3AFFAAF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21E3-C180-BC4C-8E4F-A4F5C7D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D910E-2FC1-7744-A245-2885846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1C72A-639E-9540-A2E1-3CBB2B9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8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79D2A-99DD-9041-9E04-7C37B108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3B8B0-7007-3347-98C4-9A2BDD3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95EE-2465-F347-B029-DA564D9A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563-0C65-4D46-9C83-7FDB333C9CC4}" type="datetimeFigureOut">
              <a:rPr kumimoji="1" lang="ko-Kore-KR" altLang="en-US" smtClean="0"/>
              <a:t>2021. 11. 12.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4DFF8-67E3-A046-99E8-66399737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8025-53A1-D741-B20D-F13BF2FE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1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4DBECC44-11A3-A540-89E1-8458E43BF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14045"/>
              </p:ext>
            </p:extLst>
          </p:nvPr>
        </p:nvGraphicFramePr>
        <p:xfrm>
          <a:off x="9450299" y="657076"/>
          <a:ext cx="2607253" cy="5649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7253">
                  <a:extLst>
                    <a:ext uri="{9D8B030D-6E8A-4147-A177-3AD203B41FA5}">
                      <a16:colId xmlns:a16="http://schemas.microsoft.com/office/drawing/2014/main" val="1335825257"/>
                    </a:ext>
                  </a:extLst>
                </a:gridCol>
              </a:tblGrid>
              <a:tr h="164210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80223"/>
                  </a:ext>
                </a:extLst>
              </a:tr>
              <a:tr h="182549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931509"/>
                  </a:ext>
                </a:extLst>
              </a:tr>
              <a:tr h="218228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2036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A42F40-76DA-7F4B-971E-E3D69C0B1E35}"/>
              </a:ext>
            </a:extLst>
          </p:cNvPr>
          <p:cNvSpPr txBox="1"/>
          <p:nvPr/>
        </p:nvSpPr>
        <p:spPr>
          <a:xfrm>
            <a:off x="138223" y="90510"/>
            <a:ext cx="13767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C8. Wells</a:t>
            </a:r>
            <a:endParaRPr kumimoji="1" lang="ko-Kore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5320-93B6-9C4A-B1B0-5D046B4A6EDF}"/>
              </a:ext>
            </a:extLst>
          </p:cNvPr>
          <p:cNvSpPr txBox="1"/>
          <p:nvPr/>
        </p:nvSpPr>
        <p:spPr>
          <a:xfrm>
            <a:off x="7839526" y="102961"/>
            <a:ext cx="4352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/>
              <a:t>21600244 </a:t>
            </a:r>
            <a:r>
              <a:rPr kumimoji="1" lang="ko-Kore-KR" altLang="en-US" sz="2200" dirty="0"/>
              <a:t>박건희</a:t>
            </a:r>
            <a:r>
              <a:rPr kumimoji="1" lang="en-US" altLang="ko-Kore-KR" sz="2200" dirty="0"/>
              <a:t> </a:t>
            </a:r>
            <a:r>
              <a:rPr kumimoji="1" lang="en-US" altLang="ko-KR" sz="2200" dirty="0"/>
              <a:t>21600621 </a:t>
            </a:r>
            <a:r>
              <a:rPr kumimoji="1" lang="ko-KR" altLang="en-US" sz="2200" dirty="0"/>
              <a:t>전영우</a:t>
            </a:r>
            <a:endParaRPr kumimoji="1" lang="ko-Kore-KR" alt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91196C-1BD4-C44F-A30A-5D6D314936C7}"/>
                  </a:ext>
                </a:extLst>
              </p:cNvPr>
              <p:cNvSpPr txBox="1"/>
              <p:nvPr/>
            </p:nvSpPr>
            <p:spPr>
              <a:xfrm>
                <a:off x="106323" y="835746"/>
                <a:ext cx="86774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Data structure</a:t>
                </a:r>
              </a:p>
              <a:p>
                <a:pPr marL="342900" indent="-342900">
                  <a:buAutoNum type="arabicPeriod"/>
                </a:pPr>
                <a:r>
                  <a:rPr kumimoji="1" lang="ko-Kore-KR" altLang="en-US" sz="1600" dirty="0"/>
                  <a:t>각 </a:t>
                </a:r>
                <a:r>
                  <a:rPr kumimoji="1" lang="en-US" altLang="ko-Kore-KR" sz="1600" dirty="0"/>
                  <a:t>village</a:t>
                </a:r>
                <a:r>
                  <a:rPr kumimoji="1" lang="ko-Kore-KR" altLang="en-US" sz="1600" dirty="0"/>
                  <a:t>에서 </a:t>
                </a:r>
                <a:r>
                  <a:rPr kumimoji="1" lang="en-US" altLang="ko-Kore-KR" sz="1600" dirty="0"/>
                  <a:t>well</a:t>
                </a:r>
                <a:r>
                  <a:rPr kumimoji="1" lang="ko-Kore-KR" altLang="en-US" sz="1600" dirty="0"/>
                  <a:t>이 위치할 수 있는 </a:t>
                </a:r>
                <a:r>
                  <a:rPr kumimoji="1" lang="en-US" altLang="ko-Kore-KR" sz="1600" dirty="0"/>
                  <a:t>x</a:t>
                </a:r>
                <a:r>
                  <a:rPr kumimoji="1" lang="ko-Kore-KR" altLang="en-US" sz="1600" dirty="0"/>
                  <a:t>축 위의 범위 </a:t>
                </a:r>
                <a:r>
                  <a:rPr kumimoji="1" lang="en-US" altLang="ko-Kore-KR" sz="1600" dirty="0"/>
                  <a:t>pair&lt;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&gt;</a:t>
                </a:r>
                <a:r>
                  <a:rPr kumimoji="1" lang="ko-Kore-KR" altLang="en-US" sz="1600" dirty="0"/>
                  <a:t>를 저장할 </a:t>
                </a:r>
                <a:r>
                  <a:rPr kumimoji="1" lang="en-US" altLang="ko-Kore-KR" sz="1600" dirty="0"/>
                  <a:t>1</a:t>
                </a:r>
                <a:r>
                  <a:rPr kumimoji="1" lang="ko-Kore-KR" altLang="en-US" sz="1600" dirty="0"/>
                  <a:t>차원 배열 </a:t>
                </a:r>
                <a:r>
                  <a:rPr kumimoji="1" lang="en-US" altLang="ko-Kore-KR" sz="1600" b="1" dirty="0"/>
                  <a:t>info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ko-Kore-KR" sz="1600" b="1" dirty="0"/>
                  <a:t>info</a:t>
                </a:r>
                <a:r>
                  <a:rPr kumimoji="1" lang="en-US" altLang="ko-Kore-KR" sz="1600" dirty="0"/>
                  <a:t> </a:t>
                </a:r>
                <a:r>
                  <a:rPr kumimoji="1" lang="ko-Kore-KR" altLang="en-US" sz="1600" dirty="0"/>
                  <a:t>정렬 후 각 </a:t>
                </a:r>
                <a:r>
                  <a:rPr kumimoji="1" lang="en-US" altLang="ko-Kore-KR" sz="1600" dirty="0"/>
                  <a:t>village</a:t>
                </a:r>
                <a:r>
                  <a:rPr kumimoji="1" lang="ko-Kore-KR" altLang="en-US" sz="1600" dirty="0"/>
                  <a:t>가 자신의 뒤에 있는  </a:t>
                </a:r>
                <a:r>
                  <a:rPr kumimoji="1" lang="en-US" altLang="ko-Kore-KR" sz="1600" dirty="0"/>
                  <a:t>villages</a:t>
                </a:r>
                <a:r>
                  <a:rPr kumimoji="1" lang="ko-Kore-KR" altLang="en-US" sz="1600" dirty="0"/>
                  <a:t>와 겹치는 수를 저장할 </a:t>
                </a:r>
                <a:r>
                  <a:rPr kumimoji="1" lang="en-US" altLang="ko-Kore-KR" sz="1600" dirty="0"/>
                  <a:t>1</a:t>
                </a:r>
                <a:r>
                  <a:rPr kumimoji="1" lang="ko-Kore-KR" altLang="en-US" sz="1600" dirty="0"/>
                  <a:t>차원 배열 </a:t>
                </a:r>
                <a:r>
                  <a:rPr kumimoji="1" lang="en-US" altLang="ko-Kore-KR" sz="1600" b="1" dirty="0"/>
                  <a:t>overlap</a:t>
                </a:r>
                <a:endParaRPr kumimoji="1" lang="ko-Kore-KR" altLang="en-US" sz="16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91196C-1BD4-C44F-A30A-5D6D3149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3" y="835746"/>
                <a:ext cx="8677485" cy="861774"/>
              </a:xfrm>
              <a:prstGeom prst="rect">
                <a:avLst/>
              </a:prstGeom>
              <a:blipFill>
                <a:blip r:embed="rId2"/>
                <a:stretch>
                  <a:fillRect l="-585" t="-2899"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BF6398-73A3-EF4E-AB90-1B6D1074379B}"/>
                  </a:ext>
                </a:extLst>
              </p:cNvPr>
              <p:cNvSpPr txBox="1"/>
              <p:nvPr/>
            </p:nvSpPr>
            <p:spPr>
              <a:xfrm>
                <a:off x="106324" y="3736996"/>
                <a:ext cx="9402727" cy="2590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700" b="1" dirty="0"/>
                  <a:t>풀이 </a:t>
                </a:r>
                <a:r>
                  <a:rPr kumimoji="1" lang="en-US" altLang="ko-Kore-KR" sz="1700" b="1" dirty="0"/>
                  <a:t>&amp; </a:t>
                </a:r>
                <a:r>
                  <a:rPr kumimoji="1" lang="en-US" altLang="ko-Kore-KR" b="1" dirty="0"/>
                  <a:t>Time Complexity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ko-Kore-KR" sz="1600" dirty="0"/>
                  <a:t>n</a:t>
                </a:r>
                <a:r>
                  <a:rPr kumimoji="1" lang="ko-Kore-KR" altLang="en-US" sz="1600" dirty="0"/>
                  <a:t>개의 </a:t>
                </a:r>
                <a:r>
                  <a:rPr kumimoji="1" lang="en-US" altLang="ko-Kore-KR" sz="1600" dirty="0"/>
                  <a:t>village </a:t>
                </a:r>
                <a:r>
                  <a:rPr kumimoji="1" lang="ko-Kore-KR" altLang="en-US" sz="1600" dirty="0"/>
                  <a:t>각각에서</a:t>
                </a:r>
                <a:r>
                  <a:rPr kumimoji="1" lang="en-US" altLang="ko-Kore-KR" sz="1600" dirty="0"/>
                  <a:t>, well</a:t>
                </a:r>
                <a:r>
                  <a:rPr kumimoji="1" lang="ko-Kore-KR" altLang="en-US" sz="1600" dirty="0"/>
                  <a:t>이 </a:t>
                </a:r>
                <a:r>
                  <a:rPr kumimoji="1" lang="en-US" altLang="ko-Kore-KR" sz="1600" dirty="0"/>
                  <a:t>x</a:t>
                </a:r>
                <a:r>
                  <a:rPr kumimoji="1" lang="ko-Kore-KR" altLang="en-US" sz="1600" dirty="0"/>
                  <a:t>축 위에 위치할 수 있는 범위를 </a:t>
                </a:r>
                <a:r>
                  <a:rPr kumimoji="1" lang="en-US" altLang="ko-Kore-KR" sz="1600" b="1" dirty="0"/>
                  <a:t>info</a:t>
                </a:r>
                <a:r>
                  <a:rPr kumimoji="1" lang="ko-Kore-KR" altLang="en-US" sz="1600" dirty="0"/>
                  <a:t>에 저장하고 </a:t>
                </a:r>
                <a:r>
                  <a:rPr kumimoji="1" lang="en-US" altLang="ko-Kore-KR" sz="1600" dirty="0"/>
                  <a:t>x</a:t>
                </a:r>
                <a:r>
                  <a:rPr kumimoji="1" lang="ko-Kore-KR" altLang="en-US" sz="1600" dirty="0"/>
                  <a:t>축 위에 위치할 수 있는 첫번째 값을 기준으로 정렬한다</a:t>
                </a:r>
                <a:r>
                  <a:rPr kumimoji="1" lang="en-US" altLang="ko-Kore-KR" sz="1600" dirty="0"/>
                  <a:t>.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피타고라스 정리 사용</a:t>
                </a:r>
                <a:r>
                  <a:rPr kumimoji="1" lang="en-US" altLang="ko-KR" sz="1600" dirty="0"/>
                  <a:t>) </a:t>
                </a:r>
                <a:r>
                  <a:rPr kumimoji="1" lang="en-US" altLang="ko-KR" sz="1600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𝒏𝒍𝒐𝒈𝒏</m:t>
                    </m:r>
                    <m:r>
                      <a:rPr kumimoji="1"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ore-KR" sz="1600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kumimoji="1" lang="ko-Kore-KR" altLang="en-US" sz="1600" dirty="0"/>
                  <a:t>각 </a:t>
                </a:r>
                <a:r>
                  <a:rPr kumimoji="1" lang="en-US" altLang="ko-Kore-KR" sz="1600" dirty="0"/>
                  <a:t>village</a:t>
                </a:r>
                <a:r>
                  <a:rPr kumimoji="1" lang="ko-Kore-KR" altLang="en-US" sz="1600" dirty="0"/>
                  <a:t>에서</a:t>
                </a:r>
                <a:r>
                  <a:rPr kumimoji="1" lang="en-US" altLang="ko-Kore-KR" sz="1600" dirty="0"/>
                  <a:t>, </a:t>
                </a:r>
                <a:r>
                  <a:rPr kumimoji="1" lang="ko-Kore-KR" altLang="en-US" sz="1600" dirty="0"/>
                  <a:t>다른 </a:t>
                </a:r>
                <a:r>
                  <a:rPr kumimoji="1" lang="en-US" altLang="ko-Kore-KR" sz="1600" dirty="0"/>
                  <a:t>villages</a:t>
                </a:r>
                <a:r>
                  <a:rPr kumimoji="1" lang="ko-Kore-KR" altLang="en-US" sz="1600" dirty="0"/>
                  <a:t>의 </a:t>
                </a:r>
                <a:r>
                  <a:rPr kumimoji="1" lang="en-US" altLang="ko-Kore-KR" sz="1600" b="1" dirty="0"/>
                  <a:t>info</a:t>
                </a:r>
                <a:r>
                  <a:rPr kumimoji="1" lang="ko-Kore-KR" altLang="en-US" sz="1600" dirty="0"/>
                  <a:t>값과 겹치는 수를 </a:t>
                </a:r>
                <a:r>
                  <a:rPr kumimoji="1" lang="en-US" altLang="ko-Kore-KR" sz="1600" b="1" dirty="0"/>
                  <a:t>overlap</a:t>
                </a:r>
                <a:r>
                  <a:rPr kumimoji="1" lang="ko-Kore-KR" altLang="en-US" sz="1600" dirty="0"/>
                  <a:t>에 저장한다</a:t>
                </a:r>
                <a:r>
                  <a:rPr kumimoji="1" lang="en-US" altLang="ko-Kore-KR" sz="1600" dirty="0"/>
                  <a:t>. </a:t>
                </a:r>
                <a:r>
                  <a:rPr kumimoji="1" lang="en-US" altLang="ko-Kore-KR" sz="1600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ore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ore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kumimoji="1" lang="en-US" altLang="ko-Kore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ore-KR" sz="1600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kumimoji="1" lang="en-US" altLang="ko-Kore-KR" sz="1600" b="1" dirty="0"/>
                  <a:t>overlap </a:t>
                </a:r>
                <a:r>
                  <a:rPr kumimoji="1" lang="ko-Kore-KR" altLang="en-US" sz="1600" dirty="0"/>
                  <a:t>배열에서 다음을 수행한다</a:t>
                </a:r>
                <a:r>
                  <a:rPr kumimoji="1" lang="en-US" altLang="ko-Kore-KR" sz="1600" dirty="0"/>
                  <a:t>. </a:t>
                </a:r>
                <a:r>
                  <a:rPr kumimoji="1" lang="en-US" altLang="ko-Kore-KR" sz="1600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kumimoji="1" lang="en-US" altLang="ko-Kore-KR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𝜽</m:t>
                    </m:r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kumimoji="1" lang="en-US" altLang="ko-Kore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ore-KR" sz="1600" b="1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AutoNum type="arabicPeriod"/>
                </a:pPr>
                <a:r>
                  <a:rPr kumimoji="1" lang="ko-Kore-KR" altLang="en-US" sz="1600" dirty="0"/>
                  <a:t>현재 </a:t>
                </a:r>
                <a:r>
                  <a:rPr kumimoji="1" lang="en-US" altLang="ko-Kore-KR" sz="1600" dirty="0"/>
                  <a:t>index</a:t>
                </a:r>
                <a:r>
                  <a:rPr kumimoji="1" lang="ko-Kore-KR" altLang="en-US" sz="1600" dirty="0"/>
                  <a:t>값을 나타낼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변수를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초기화한다</a:t>
                </a:r>
                <a:r>
                  <a:rPr kumimoji="1" lang="en-US" altLang="ko-KR" sz="1600" dirty="0"/>
                  <a:t>.</a:t>
                </a:r>
              </a:p>
              <a:p>
                <a:pPr marL="800100" lvl="1" indent="-342900">
                  <a:buAutoNum type="arabicPeriod"/>
                </a:pPr>
                <a:r>
                  <a:rPr kumimoji="1" lang="en-US" altLang="ko-Kore-KR" sz="1600" b="1" dirty="0"/>
                  <a:t>overlap[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 :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 + overlap[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] ] </a:t>
                </a:r>
                <a:r>
                  <a:rPr kumimoji="1" lang="ko-Kore-KR" altLang="en-US" sz="1600" dirty="0"/>
                  <a:t>의 범위에서 겹치는 개수가 감소되는지 확인한다</a:t>
                </a:r>
                <a:r>
                  <a:rPr kumimoji="1" lang="en-US" altLang="ko-Kore-KR" sz="1600" dirty="0"/>
                  <a:t>.</a:t>
                </a:r>
              </a:p>
              <a:p>
                <a:pPr marL="800100" lvl="1" indent="-342900">
                  <a:buAutoNum type="arabicPeriod"/>
                </a:pPr>
                <a:r>
                  <a:rPr kumimoji="1" lang="en-US" altLang="ko-Kore-KR" sz="1600" b="1" dirty="0"/>
                  <a:t>overlap[x]</a:t>
                </a:r>
                <a:r>
                  <a:rPr kumimoji="1" lang="ko-Kore-KR" altLang="en-US" sz="1600" b="1" dirty="0"/>
                  <a:t> </a:t>
                </a:r>
                <a:r>
                  <a:rPr kumimoji="1" lang="ko-Kore-KR" altLang="en-US" sz="1600" dirty="0"/>
                  <a:t>에서 감소된다면</a:t>
                </a:r>
                <a:r>
                  <a:rPr kumimoji="1" lang="en-US" altLang="ko-Kore-KR" sz="1600" dirty="0"/>
                  <a:t>,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 = x</a:t>
                </a:r>
              </a:p>
              <a:p>
                <a:pPr marL="800100" lvl="1" indent="-342900">
                  <a:buAutoNum type="arabicPeriod"/>
                </a:pPr>
                <a:r>
                  <a:rPr kumimoji="1" lang="ko-Kore-KR" altLang="en-US" sz="1600" dirty="0"/>
                  <a:t>감소되지 않는다면</a:t>
                </a:r>
                <a:r>
                  <a:rPr kumimoji="1" lang="en-US" altLang="ko-Kore-KR" sz="1600" dirty="0"/>
                  <a:t>,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ko-Kore-KR" altLang="en-US" sz="1600" dirty="0"/>
                  <a:t>의 위치에 </a:t>
                </a:r>
                <a:r>
                  <a:rPr kumimoji="1" lang="en-US" altLang="ko-Kore-KR" sz="1600" dirty="0"/>
                  <a:t>well</a:t>
                </a:r>
                <a:r>
                  <a:rPr kumimoji="1" lang="ko-Kore-KR" altLang="en-US" sz="1600" dirty="0"/>
                  <a:t>을 지어야 하므로 </a:t>
                </a:r>
                <a:r>
                  <a:rPr kumimoji="1" lang="en-US" altLang="ko-Kore-KR" sz="1600" b="1" dirty="0"/>
                  <a:t>well count</a:t>
                </a:r>
                <a:r>
                  <a:rPr kumimoji="1" lang="ko-Kore-KR" altLang="en-US" sz="1600" dirty="0"/>
                  <a:t>를 </a:t>
                </a:r>
                <a:r>
                  <a:rPr kumimoji="1" lang="en-US" altLang="ko-Kore-KR" sz="1600" dirty="0"/>
                  <a:t>1 </a:t>
                </a:r>
                <a:r>
                  <a:rPr kumimoji="1" lang="ko-Kore-KR" altLang="en-US" sz="1600" dirty="0"/>
                  <a:t>올리고</a:t>
                </a:r>
                <a:r>
                  <a:rPr kumimoji="1" lang="en-US" altLang="ko-Kore-KR" sz="1600" dirty="0"/>
                  <a:t>, 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 += overlap[</a:t>
                </a:r>
                <a:r>
                  <a:rPr kumimoji="1" lang="en-US" altLang="ko-Kore-KR" sz="1600" b="1" dirty="0" err="1"/>
                  <a:t>idx</a:t>
                </a:r>
                <a:r>
                  <a:rPr kumimoji="1" lang="en-US" altLang="ko-Kore-KR" sz="1600" b="1" dirty="0"/>
                  <a:t>]</a:t>
                </a:r>
              </a:p>
              <a:p>
                <a:pPr marL="800100" lvl="1" indent="-342900">
                  <a:buAutoNum type="arabicPeriod"/>
                </a:pPr>
                <a:r>
                  <a:rPr kumimoji="1" lang="en-US" altLang="ko-Kore-KR" sz="1600" dirty="0" err="1"/>
                  <a:t>idx</a:t>
                </a:r>
                <a:r>
                  <a:rPr kumimoji="1" lang="ko-Kore-KR" altLang="en-US" sz="1600" dirty="0"/>
                  <a:t>가 </a:t>
                </a:r>
                <a:r>
                  <a:rPr kumimoji="1" lang="en-US" altLang="ko-Kore-KR" sz="1600" dirty="0"/>
                  <a:t>n</a:t>
                </a:r>
                <a:r>
                  <a:rPr kumimoji="1" lang="ko-Kore-KR" altLang="en-US" sz="1600" dirty="0"/>
                  <a:t>보다 커진다면 종료한다</a:t>
                </a:r>
                <a:r>
                  <a:rPr kumimoji="1" lang="en-US" altLang="ko-Kore-KR" sz="16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BF6398-73A3-EF4E-AB90-1B6D1074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4" y="3736996"/>
                <a:ext cx="9402727" cy="2590902"/>
              </a:xfrm>
              <a:prstGeom prst="rect">
                <a:avLst/>
              </a:prstGeom>
              <a:blipFill>
                <a:blip r:embed="rId3"/>
                <a:stretch>
                  <a:fillRect l="-405" t="-976" b="-24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5287D3-E88D-3C4C-A347-A762F68A1C5A}"/>
              </a:ext>
            </a:extLst>
          </p:cNvPr>
          <p:cNvSpPr txBox="1"/>
          <p:nvPr/>
        </p:nvSpPr>
        <p:spPr>
          <a:xfrm>
            <a:off x="106324" y="1872336"/>
            <a:ext cx="94027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Idea</a:t>
            </a:r>
          </a:p>
          <a:p>
            <a:pPr marL="342900" indent="-342900">
              <a:buAutoNum type="arabicPeriod"/>
            </a:pPr>
            <a:r>
              <a:rPr kumimoji="1" lang="en-US" altLang="ko-Kore-KR" sz="1600" b="1" dirty="0"/>
              <a:t>overlap </a:t>
            </a:r>
            <a:r>
              <a:rPr kumimoji="1" lang="ko-Kore-KR" altLang="en-US" sz="1600" dirty="0"/>
              <a:t>배열에서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값이 감소한다는 것은 </a:t>
            </a:r>
            <a:r>
              <a:rPr kumimoji="1" lang="en-US" altLang="ko-Kore-KR" sz="1600" dirty="0"/>
              <a:t>set</a:t>
            </a:r>
            <a:r>
              <a:rPr kumimoji="1" lang="ko-Kore-KR" altLang="en-US" sz="1600" dirty="0"/>
              <a:t>이 변하지 않는다는 뜻임</a:t>
            </a:r>
            <a:r>
              <a:rPr kumimoji="1" lang="en-US" altLang="ko-Kore-KR" sz="1600" dirty="0"/>
              <a:t>.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새롭게 겹쳐지는 범위가 없음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b="1" dirty="0">
                <a:sym typeface="Wingdings" pitchFamily="2" charset="2"/>
              </a:rPr>
              <a:t> </a:t>
            </a:r>
            <a:r>
              <a:rPr kumimoji="1" lang="ko-KR" altLang="en-US" sz="1600" b="1" dirty="0">
                <a:sym typeface="Wingdings" pitchFamily="2" charset="2"/>
              </a:rPr>
              <a:t>감소할 때는 </a:t>
            </a:r>
            <a:r>
              <a:rPr kumimoji="1" lang="en-US" altLang="ko-KR" sz="1600" b="1" dirty="0">
                <a:sym typeface="Wingdings" pitchFamily="2" charset="2"/>
              </a:rPr>
              <a:t>set</a:t>
            </a:r>
            <a:r>
              <a:rPr kumimoji="1" lang="ko-KR" altLang="en-US" sz="1600" b="1" dirty="0">
                <a:sym typeface="Wingdings" pitchFamily="2" charset="2"/>
              </a:rPr>
              <a:t>이 어차피 변하지 않으므로 </a:t>
            </a:r>
            <a:r>
              <a:rPr kumimoji="1" lang="en-US" altLang="ko-KR" sz="1600" b="1" dirty="0">
                <a:sym typeface="Wingdings" pitchFamily="2" charset="2"/>
              </a:rPr>
              <a:t>index</a:t>
            </a:r>
            <a:r>
              <a:rPr kumimoji="1" lang="ko-KR" altLang="en-US" sz="1600" b="1" dirty="0">
                <a:sym typeface="Wingdings" pitchFamily="2" charset="2"/>
              </a:rPr>
              <a:t>만 넘긴다</a:t>
            </a:r>
            <a:r>
              <a:rPr kumimoji="1" lang="en-US" altLang="ko-KR" sz="1600" b="1" dirty="0">
                <a:sym typeface="Wingdings" pitchFamily="2" charset="2"/>
              </a:rPr>
              <a:t>.</a:t>
            </a:r>
            <a:endParaRPr kumimoji="1" lang="en-US" altLang="ko-Kore-KR" sz="1600" b="1" dirty="0"/>
          </a:p>
          <a:p>
            <a:pPr marL="342900" indent="-342900">
              <a:buAutoNum type="arabicPeriod"/>
            </a:pPr>
            <a:r>
              <a:rPr kumimoji="1" lang="en-US" altLang="ko-Kore-KR" sz="1600" b="1" dirty="0"/>
              <a:t>overlap </a:t>
            </a:r>
            <a:r>
              <a:rPr kumimoji="1" lang="ko-Kore-KR" altLang="en-US" sz="1600" dirty="0"/>
              <a:t>배열에서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값이 감소하지 않는다는 것은 새롭게 겹쳐지는 범위가 들어와 </a:t>
            </a:r>
            <a:r>
              <a:rPr kumimoji="1" lang="en-US" altLang="ko-Kore-KR" sz="1600" dirty="0"/>
              <a:t>set</a:t>
            </a:r>
            <a:r>
              <a:rPr kumimoji="1" lang="ko-Kore-KR" altLang="en-US" sz="1600" dirty="0"/>
              <a:t>이 변했다는 뜻임</a:t>
            </a:r>
            <a:r>
              <a:rPr kumimoji="1" lang="en-US" altLang="ko-Kore-KR" sz="1600" dirty="0"/>
              <a:t>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kumimoji="1" lang="ko-Kore-KR" altLang="en-US" sz="1600" dirty="0">
                <a:sym typeface="Wingdings" pitchFamily="2" charset="2"/>
              </a:rPr>
              <a:t>감소하지 않을 때는 </a:t>
            </a:r>
            <a:r>
              <a:rPr kumimoji="1" lang="en-US" altLang="ko-Kore-KR" sz="1600" dirty="0">
                <a:sym typeface="Wingdings" pitchFamily="2" charset="2"/>
              </a:rPr>
              <a:t>set</a:t>
            </a:r>
            <a:r>
              <a:rPr kumimoji="1" lang="ko-Kore-KR" altLang="en-US" sz="1600" dirty="0">
                <a:sym typeface="Wingdings" pitchFamily="2" charset="2"/>
              </a:rPr>
              <a:t>이 변하는 것이므로 이전 </a:t>
            </a:r>
            <a:r>
              <a:rPr kumimoji="1" lang="en-US" altLang="ko-Kore-KR" sz="1600" dirty="0">
                <a:sym typeface="Wingdings" pitchFamily="2" charset="2"/>
              </a:rPr>
              <a:t>set</a:t>
            </a:r>
            <a:r>
              <a:rPr kumimoji="1" lang="ko-Kore-KR" altLang="en-US" sz="1600" dirty="0">
                <a:sym typeface="Wingdings" pitchFamily="2" charset="2"/>
              </a:rPr>
              <a:t>에 </a:t>
            </a:r>
            <a:r>
              <a:rPr kumimoji="1" lang="en-US" altLang="ko-Kore-KR" sz="1600" dirty="0">
                <a:sym typeface="Wingdings" pitchFamily="2" charset="2"/>
              </a:rPr>
              <a:t>well</a:t>
            </a:r>
            <a:r>
              <a:rPr kumimoji="1" lang="ko-Kore-KR" altLang="en-US" sz="1600" dirty="0">
                <a:sym typeface="Wingdings" pitchFamily="2" charset="2"/>
              </a:rPr>
              <a:t>을 짓고 가야함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1600" b="1" dirty="0">
                <a:sym typeface="Wingdings" pitchFamily="2" charset="2"/>
              </a:rPr>
              <a:t>x</a:t>
            </a:r>
            <a:r>
              <a:rPr kumimoji="1" lang="ko-Kore-KR" altLang="en-US" sz="1600" dirty="0">
                <a:sym typeface="Wingdings" pitchFamily="2" charset="2"/>
              </a:rPr>
              <a:t>에 </a:t>
            </a:r>
            <a:r>
              <a:rPr kumimoji="1" lang="en-US" altLang="ko-Kore-KR" sz="1600" dirty="0">
                <a:sym typeface="Wingdings" pitchFamily="2" charset="2"/>
              </a:rPr>
              <a:t>well</a:t>
            </a:r>
            <a:r>
              <a:rPr kumimoji="1" lang="ko-Kore-KR" altLang="en-US" sz="1600" dirty="0">
                <a:sym typeface="Wingdings" pitchFamily="2" charset="2"/>
              </a:rPr>
              <a:t>을 짓는다면</a:t>
            </a:r>
            <a:r>
              <a:rPr kumimoji="1" lang="en-US" altLang="ko-Kore-KR" sz="1600" dirty="0">
                <a:sym typeface="Wingdings" pitchFamily="2" charset="2"/>
              </a:rPr>
              <a:t>, </a:t>
            </a:r>
            <a:r>
              <a:rPr kumimoji="1" lang="en-US" altLang="ko-Kore-KR" sz="1600" b="1" dirty="0">
                <a:sym typeface="Wingdings" pitchFamily="2" charset="2"/>
              </a:rPr>
              <a:t>overlap[x]</a:t>
            </a:r>
            <a:r>
              <a:rPr kumimoji="1" lang="en-US" altLang="ko-Kore-KR" sz="1600" dirty="0">
                <a:sym typeface="Wingdings" pitchFamily="2" charset="2"/>
              </a:rPr>
              <a:t> </a:t>
            </a:r>
            <a:r>
              <a:rPr kumimoji="1" lang="ko-Kore-KR" altLang="en-US" sz="1600" dirty="0">
                <a:sym typeface="Wingdings" pitchFamily="2" charset="2"/>
              </a:rPr>
              <a:t>의 값만큼은 고려할 필요가 없음</a:t>
            </a:r>
            <a:r>
              <a:rPr kumimoji="1" lang="en-US" altLang="ko-Kore-KR" sz="1600" dirty="0">
                <a:sym typeface="Wingdings" pitchFamily="2" charset="2"/>
              </a:rPr>
              <a:t>.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다 </a:t>
            </a:r>
            <a:r>
              <a:rPr kumimoji="1" lang="en-US" altLang="ko-KR" sz="1600" b="1" dirty="0">
                <a:sym typeface="Wingdings" pitchFamily="2" charset="2"/>
              </a:rPr>
              <a:t>x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well</a:t>
            </a:r>
            <a:r>
              <a:rPr kumimoji="1" lang="ko-KR" altLang="en-US" sz="1600" dirty="0">
                <a:sym typeface="Wingdings" pitchFamily="2" charset="2"/>
              </a:rPr>
              <a:t>에 갈 수 있으므로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F74A81-3E6B-0340-B3EC-2BA483508238}"/>
              </a:ext>
            </a:extLst>
          </p:cNvPr>
          <p:cNvSpPr/>
          <p:nvPr/>
        </p:nvSpPr>
        <p:spPr>
          <a:xfrm>
            <a:off x="9920071" y="109656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BDC8B07-9807-A042-854C-78ABE963AED5}"/>
              </a:ext>
            </a:extLst>
          </p:cNvPr>
          <p:cNvSpPr/>
          <p:nvPr/>
        </p:nvSpPr>
        <p:spPr>
          <a:xfrm>
            <a:off x="10561463" y="109656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AE7579-1F29-DB4C-8352-CC5ABEE63F60}"/>
              </a:ext>
            </a:extLst>
          </p:cNvPr>
          <p:cNvSpPr/>
          <p:nvPr/>
        </p:nvSpPr>
        <p:spPr>
          <a:xfrm>
            <a:off x="9776375" y="2933634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721104-B898-574E-B7F0-710CE2EED6BD}"/>
              </a:ext>
            </a:extLst>
          </p:cNvPr>
          <p:cNvSpPr/>
          <p:nvPr/>
        </p:nvSpPr>
        <p:spPr>
          <a:xfrm>
            <a:off x="10280085" y="2941946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F7B9592-757C-EF41-B60B-BE3EA43C614C}"/>
              </a:ext>
            </a:extLst>
          </p:cNvPr>
          <p:cNvCxnSpPr>
            <a:cxnSpLocks/>
          </p:cNvCxnSpPr>
          <p:nvPr/>
        </p:nvCxnSpPr>
        <p:spPr>
          <a:xfrm>
            <a:off x="9626032" y="1553765"/>
            <a:ext cx="216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92296CD-E1B7-AB46-8156-06A4CAE55926}"/>
              </a:ext>
            </a:extLst>
          </p:cNvPr>
          <p:cNvCxnSpPr>
            <a:cxnSpLocks/>
          </p:cNvCxnSpPr>
          <p:nvPr/>
        </p:nvCxnSpPr>
        <p:spPr>
          <a:xfrm>
            <a:off x="9509051" y="3390834"/>
            <a:ext cx="252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8EA6F97-A2A6-D247-B9ED-158ECE5E1EDD}"/>
              </a:ext>
            </a:extLst>
          </p:cNvPr>
          <p:cNvSpPr/>
          <p:nvPr/>
        </p:nvSpPr>
        <p:spPr>
          <a:xfrm>
            <a:off x="10843615" y="2933634"/>
            <a:ext cx="914400" cy="9144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2884B-16C2-014E-84A9-4360862B55F5}"/>
              </a:ext>
            </a:extLst>
          </p:cNvPr>
          <p:cNvSpPr txBox="1"/>
          <p:nvPr/>
        </p:nvSpPr>
        <p:spPr>
          <a:xfrm>
            <a:off x="10042189" y="934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72031-DDE2-E745-A8FD-E9CBA128C2BB}"/>
              </a:ext>
            </a:extLst>
          </p:cNvPr>
          <p:cNvSpPr txBox="1"/>
          <p:nvPr/>
        </p:nvSpPr>
        <p:spPr>
          <a:xfrm>
            <a:off x="11089816" y="937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721F8-6A7E-5640-9D91-9AE4C61C5E18}"/>
              </a:ext>
            </a:extLst>
          </p:cNvPr>
          <p:cNvSpPr txBox="1"/>
          <p:nvPr/>
        </p:nvSpPr>
        <p:spPr>
          <a:xfrm>
            <a:off x="9835827" y="2792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EAA19-0838-824D-89BD-30078A5623B3}"/>
              </a:ext>
            </a:extLst>
          </p:cNvPr>
          <p:cNvSpPr txBox="1"/>
          <p:nvPr/>
        </p:nvSpPr>
        <p:spPr>
          <a:xfrm>
            <a:off x="10585908" y="279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F2AB2-521C-3940-B9FF-4D4A2F24480A}"/>
              </a:ext>
            </a:extLst>
          </p:cNvPr>
          <p:cNvSpPr txBox="1"/>
          <p:nvPr/>
        </p:nvSpPr>
        <p:spPr>
          <a:xfrm>
            <a:off x="11295496" y="2757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1CCA11-5E26-664A-8E0C-2F2B533E65AC}"/>
              </a:ext>
            </a:extLst>
          </p:cNvPr>
          <p:cNvSpPr/>
          <p:nvPr/>
        </p:nvSpPr>
        <p:spPr>
          <a:xfrm>
            <a:off x="10312617" y="508770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976ABA-CD39-D24D-8107-D4F44952B94D}"/>
              </a:ext>
            </a:extLst>
          </p:cNvPr>
          <p:cNvSpPr/>
          <p:nvPr/>
        </p:nvSpPr>
        <p:spPr>
          <a:xfrm>
            <a:off x="10043264" y="45985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D03A82A-263A-2F4C-AD76-A1677D19DA72}"/>
              </a:ext>
            </a:extLst>
          </p:cNvPr>
          <p:cNvSpPr/>
          <p:nvPr/>
        </p:nvSpPr>
        <p:spPr>
          <a:xfrm>
            <a:off x="10631662" y="459854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2B2F8CE-6221-7341-8315-6B1B0081F456}"/>
              </a:ext>
            </a:extLst>
          </p:cNvPr>
          <p:cNvCxnSpPr>
            <a:cxnSpLocks/>
          </p:cNvCxnSpPr>
          <p:nvPr/>
        </p:nvCxnSpPr>
        <p:spPr>
          <a:xfrm>
            <a:off x="9478684" y="5512941"/>
            <a:ext cx="252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FAB466-F4B1-7F4D-BCB0-D8C832E1C2B8}"/>
              </a:ext>
            </a:extLst>
          </p:cNvPr>
          <p:cNvSpPr txBox="1"/>
          <p:nvPr/>
        </p:nvSpPr>
        <p:spPr>
          <a:xfrm>
            <a:off x="10043264" y="454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9B260-8EDF-A54C-A445-2EE26C71335D}"/>
              </a:ext>
            </a:extLst>
          </p:cNvPr>
          <p:cNvSpPr txBox="1"/>
          <p:nvPr/>
        </p:nvSpPr>
        <p:spPr>
          <a:xfrm>
            <a:off x="11227017" y="450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DEEB3-B1BB-D841-9887-55669F8B570D}"/>
              </a:ext>
            </a:extLst>
          </p:cNvPr>
          <p:cNvSpPr txBox="1"/>
          <p:nvPr/>
        </p:nvSpPr>
        <p:spPr>
          <a:xfrm>
            <a:off x="10596050" y="580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4F2EB8E-5868-D24D-AE8E-EC3FE0AE3983}"/>
              </a:ext>
            </a:extLst>
          </p:cNvPr>
          <p:cNvCxnSpPr>
            <a:cxnSpLocks/>
          </p:cNvCxnSpPr>
          <p:nvPr/>
        </p:nvCxnSpPr>
        <p:spPr>
          <a:xfrm>
            <a:off x="138223" y="607003"/>
            <a:ext cx="11972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247F1-B0D6-154F-925D-61FC4211EAE5}"/>
              </a:ext>
            </a:extLst>
          </p:cNvPr>
          <p:cNvSpPr txBox="1"/>
          <p:nvPr/>
        </p:nvSpPr>
        <p:spPr>
          <a:xfrm>
            <a:off x="9476495" y="676822"/>
            <a:ext cx="72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/>
              <a:t>Idea 1.</a:t>
            </a:r>
            <a:endParaRPr kumimoji="1" lang="ko-Kore-KR" altLang="en-US" sz="15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130B9A-54CC-A64E-B076-9083A0382F04}"/>
              </a:ext>
            </a:extLst>
          </p:cNvPr>
          <p:cNvSpPr txBox="1"/>
          <p:nvPr/>
        </p:nvSpPr>
        <p:spPr>
          <a:xfrm>
            <a:off x="9480065" y="2372114"/>
            <a:ext cx="72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/>
              <a:t>Idea 2.</a:t>
            </a:r>
            <a:endParaRPr kumimoji="1" lang="ko-Kore-KR" altLang="en-US" sz="15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081CF-3258-4148-99C2-B4D4A75F62EF}"/>
              </a:ext>
            </a:extLst>
          </p:cNvPr>
          <p:cNvSpPr txBox="1"/>
          <p:nvPr/>
        </p:nvSpPr>
        <p:spPr>
          <a:xfrm>
            <a:off x="9476132" y="4187771"/>
            <a:ext cx="11737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/>
              <a:t>Idea 3(</a:t>
            </a:r>
            <a:r>
              <a:rPr kumimoji="1" lang="ko-Kore-KR" altLang="en-US" sz="1300" b="1" dirty="0"/>
              <a:t>반례</a:t>
            </a:r>
            <a:r>
              <a:rPr kumimoji="1" lang="en-US" altLang="ko-Kore-KR" sz="1500" b="1" dirty="0"/>
              <a:t>)</a:t>
            </a:r>
            <a:r>
              <a:rPr kumimoji="1" lang="en-US" altLang="ko-KR" sz="1500" b="1" dirty="0"/>
              <a:t>.</a:t>
            </a:r>
            <a:endParaRPr kumimoji="1" lang="ko-Kore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512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297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5</cp:revision>
  <dcterms:created xsi:type="dcterms:W3CDTF">2021-11-12T10:26:55Z</dcterms:created>
  <dcterms:modified xsi:type="dcterms:W3CDTF">2021-11-12T12:48:05Z</dcterms:modified>
</cp:coreProperties>
</file>