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7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AFB75-3F67-4D6A-971C-EE68B678C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78B255-A9AF-4BE5-A291-7D48DEB448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9682BD-FE48-4395-B396-AD49004B4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F3E5-450D-4368-8B6B-CAA89CD27EE2}" type="datetimeFigureOut">
              <a:rPr lang="ko-KR" altLang="en-US" smtClean="0"/>
              <a:t>2021. 10. 5.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EC1A5D-3D78-48A8-8DF5-C300C2AE7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7309D2-DA39-45EF-BFD3-1E3D70467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4B66-AABA-4AF8-BCC7-3B35FFCE9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000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6DF228-A594-4D76-8F31-446F63E3E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6A1120-A194-4337-A79F-DB093A42D8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B6BE82-6E0C-450D-990E-FC3BA280D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F3E5-450D-4368-8B6B-CAA89CD27EE2}" type="datetimeFigureOut">
              <a:rPr lang="ko-KR" altLang="en-US" smtClean="0"/>
              <a:t>2021. 10. 5.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35351A-BCA9-4898-B58C-01BBCAD42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4A97B7-696D-4DBD-82EF-52A8C06C5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4B66-AABA-4AF8-BCC7-3B35FFCE9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367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CCECBDC-BCD1-4963-AF6D-7410FB0DC1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B78A8F-05C4-4046-8905-7C31E8AE6D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2BA3DD-19A3-4844-9E5D-5E218622D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F3E5-450D-4368-8B6B-CAA89CD27EE2}" type="datetimeFigureOut">
              <a:rPr lang="ko-KR" altLang="en-US" smtClean="0"/>
              <a:t>2021. 10. 5.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8DCE73-53D9-43AF-82B3-F850CC201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EF7119-D3C1-431A-9C03-F4A0E9EFF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4B66-AABA-4AF8-BCC7-3B35FFCE9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300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B87ADB-E797-4851-BB1B-E297DED1B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6221ED-0DDE-40BC-8952-31F75A179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3ABE65-B740-4679-9337-951C10094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F3E5-450D-4368-8B6B-CAA89CD27EE2}" type="datetimeFigureOut">
              <a:rPr lang="ko-KR" altLang="en-US" smtClean="0"/>
              <a:t>2021. 10. 5.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C8D481-4CA1-4D41-B354-30F77745D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68BA49-A2E8-444B-B9FE-7405FB0A8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4B66-AABA-4AF8-BCC7-3B35FFCE9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527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2F8992-0C48-4D6F-AA0B-4004E8494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F02B0F-FAAB-4E58-B277-09201B91C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12DEAB-7F5D-456F-8B81-A19767165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F3E5-450D-4368-8B6B-CAA89CD27EE2}" type="datetimeFigureOut">
              <a:rPr lang="ko-KR" altLang="en-US" smtClean="0"/>
              <a:t>2021. 10. 5.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9CE6DD-6330-4156-BE3F-31976B46B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DA8256-9B03-450C-B447-553A8F3FA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4B66-AABA-4AF8-BCC7-3B35FFCE9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736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64C934-576A-471A-B708-AA7F2AC6A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6E5022-8F45-4BDE-A76E-A9F8FA5207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9D77BD-9634-4E35-B126-E4C56FA09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9AA988-CD48-4DF0-8570-6A3B9DB2B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F3E5-450D-4368-8B6B-CAA89CD27EE2}" type="datetimeFigureOut">
              <a:rPr lang="ko-KR" altLang="en-US" smtClean="0"/>
              <a:t>2021. 10. 5.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8A57AB-4E7F-4F84-9519-4730B2333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3512BE-119F-4A7D-9F83-4894E31DE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4B66-AABA-4AF8-BCC7-3B35FFCE9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858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1F060-758C-4E3E-A959-3A73E7A02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97A08F-B842-422B-9F55-B4E2F61C1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1DB85B-1A20-443F-925F-FB2B66351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974DE4-F0FF-421F-A7E2-808252D23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D03C89-B3F7-479B-A5F3-72F008A15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842A43D-B130-4CFA-A483-A90478F7B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F3E5-450D-4368-8B6B-CAA89CD27EE2}" type="datetimeFigureOut">
              <a:rPr lang="ko-KR" altLang="en-US" smtClean="0"/>
              <a:t>2021. 10. 5.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21F7960-D414-4363-9E20-2B45A2CA6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1B02153-9E2B-4948-97E1-A9CC952E0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4B66-AABA-4AF8-BCC7-3B35FFCE9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029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AF043D-05B3-412A-BB37-BB866FE69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5F536C-DE8D-4FF3-B15A-80AF6E41D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F3E5-450D-4368-8B6B-CAA89CD27EE2}" type="datetimeFigureOut">
              <a:rPr lang="ko-KR" altLang="en-US" smtClean="0"/>
              <a:t>2021. 10. 5.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39A91E-629A-4AC1-ADC8-ABE156E67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A5565D4-B5F6-4A29-87C5-CB1991B90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4B66-AABA-4AF8-BCC7-3B35FFCE9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33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4FA4235-4927-46AA-AB38-099C8A377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F3E5-450D-4368-8B6B-CAA89CD27EE2}" type="datetimeFigureOut">
              <a:rPr lang="ko-KR" altLang="en-US" smtClean="0"/>
              <a:t>2021. 10. 5.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F70C8B-A430-468F-87D8-16A8CD410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6574B0-9AF2-40BD-9F53-65C923624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4B66-AABA-4AF8-BCC7-3B35FFCE9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939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2DE09D-0B7E-46BC-ACA9-3DE580B07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29BF9D-BDDF-432B-999D-F15079744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1CD714-F419-42E7-BFCD-D14716F6B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EBF5A9-F7D5-4604-B167-D149AB983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F3E5-450D-4368-8B6B-CAA89CD27EE2}" type="datetimeFigureOut">
              <a:rPr lang="ko-KR" altLang="en-US" smtClean="0"/>
              <a:t>2021. 10. 5.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A2EF08-DE2D-4C79-AF5A-194C1D82F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42C505-CA25-4CD8-897A-FACA09060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4B66-AABA-4AF8-BCC7-3B35FFCE9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90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170CD-0A7C-4FAF-85D7-0FECDB45D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500DAD0-EA12-4F95-9DDB-B8951D2DD1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F584D6-E24E-450F-9DD8-F5A8B1997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09EE96-EC01-40FC-89A0-C32ABD533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F3E5-450D-4368-8B6B-CAA89CD27EE2}" type="datetimeFigureOut">
              <a:rPr lang="ko-KR" altLang="en-US" smtClean="0"/>
              <a:t>2021. 10. 5.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679624-F7B0-438E-9FB2-081918982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2BAFD4-107D-41BE-AB18-DC3A9593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4B66-AABA-4AF8-BCC7-3B35FFCE9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086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483E0C0-8ACA-4F39-B377-6D9077101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4F3497-1AAD-4B9D-A449-A38449A16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42F5CD-6B26-4B2C-892D-166198E3C1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3F3E5-450D-4368-8B6B-CAA89CD27EE2}" type="datetimeFigureOut">
              <a:rPr lang="ko-KR" altLang="en-US" smtClean="0"/>
              <a:t>2021. 10. 5.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E1D680-9BC8-41DE-A8AF-AEDBF622BA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18229A-5BF8-40E1-A67D-E9C36E867B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B4B66-AABA-4AF8-BCC7-3B35FFCE9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92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2121CD1-8FA4-447C-A164-10682C4C13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454" y="867786"/>
                <a:ext cx="8725123" cy="5841787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1600" b="1" dirty="0">
                    <a:latin typeface="+mn-ea"/>
                    <a:cs typeface="Microsoft GothicNeo" panose="020B0500000101010101" pitchFamily="50" charset="-127"/>
                  </a:rPr>
                  <a:t>Data Structure</a:t>
                </a:r>
              </a:p>
              <a:p>
                <a:pPr marL="342900" indent="-342900">
                  <a:buAutoNum type="arabicParenBoth"/>
                </a:pP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두 개의 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Step Function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을 합쳐서 각 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point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별로 최댓값을 저장하는 배열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. </a:t>
                </a:r>
                <a:r>
                  <a:rPr lang="en-US" altLang="ko-KR" sz="1600" b="1" dirty="0">
                    <a:latin typeface="+mn-ea"/>
                    <a:cs typeface="Microsoft GothicNeo" panose="020B0500000101010101" pitchFamily="50" charset="-127"/>
                  </a:rPr>
                  <a:t>(info)</a:t>
                </a:r>
              </a:p>
              <a:p>
                <a:pPr marL="0" indent="0">
                  <a:buNone/>
                </a:pP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  <a:sym typeface="Wingdings" pitchFamily="2" charset="2"/>
                  </a:rPr>
                  <a:t> </a:t>
                </a:r>
                <a:r>
                  <a:rPr lang="ko-KR" altLang="en-US" sz="1600" dirty="0" err="1">
                    <a:latin typeface="+mn-ea"/>
                    <a:cs typeface="Microsoft GothicNeo" panose="020B0500000101010101" pitchFamily="50" charset="-127"/>
                    <a:sym typeface="Wingdings" pitchFamily="2" charset="2"/>
                  </a:rPr>
                  <a:t>입력값이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  <a:sym typeface="Wingdings" pitchFamily="2" charset="2"/>
                  </a:rPr>
                  <a:t> 오른쪽 예시와 같다면 </a:t>
                </a:r>
                <a:r>
                  <a:rPr lang="en-US" altLang="ko-KR" sz="1600" b="1" dirty="0">
                    <a:latin typeface="+mn-ea"/>
                    <a:cs typeface="Microsoft GothicNeo" panose="020B0500000101010101" pitchFamily="50" charset="-127"/>
                    <a:sym typeface="Wingdings" pitchFamily="2" charset="2"/>
                  </a:rPr>
                  <a:t>{(-INF, 0), (-3, 2), (3, 4), (5, 6), (7, 10)}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  <a:sym typeface="Wingdings" pitchFamily="2" charset="2"/>
                  </a:rPr>
                  <a:t> 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  <a:sym typeface="Wingdings" pitchFamily="2" charset="2"/>
                  </a:rPr>
                  <a:t>이 들어간다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  <a:sym typeface="Wingdings" pitchFamily="2" charset="2"/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altLang="ko-KR" sz="1600" b="0" dirty="0">
                    <a:latin typeface="+mn-ea"/>
                    <a:cs typeface="Microsoft GothicNeo" panose="020B0500000101010101" pitchFamily="50" charset="-127"/>
                    <a:sym typeface="Wingdings" pitchFamily="2" charset="2"/>
                  </a:rPr>
                  <a:t>(2) </a:t>
                </a:r>
                <a:r>
                  <a:rPr lang="en-US" altLang="ko-KR" sz="1600" b="1" dirty="0">
                    <a:latin typeface="+mn-ea"/>
                    <a:cs typeface="Microsoft GothicNeo" panose="020B0500000101010101" pitchFamily="50" charset="-127"/>
                    <a:sym typeface="Wingdings" pitchFamily="2" charset="2"/>
                  </a:rPr>
                  <a:t>info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  <a:sym typeface="Wingdings" pitchFamily="2" charset="2"/>
                  </a:rPr>
                  <a:t> 배열을 만들기 전 두 개의 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  <a:sym typeface="Wingdings" pitchFamily="2" charset="2"/>
                  </a:rPr>
                  <a:t>Step Function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  <a:sym typeface="Wingdings" pitchFamily="2" charset="2"/>
                  </a:rPr>
                  <a:t>을 저장할 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  <a:sym typeface="Wingdings" pitchFamily="2" charset="2"/>
                  </a:rPr>
                  <a:t>Buffer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  <a:sym typeface="Wingdings" pitchFamily="2" charset="2"/>
                  </a:rPr>
                  <a:t>역할을 하는 배열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  <a:sym typeface="Wingdings" pitchFamily="2" charset="2"/>
                  </a:rPr>
                  <a:t>. </a:t>
                </a:r>
                <a:r>
                  <a:rPr lang="en-US" altLang="ko-KR" sz="1600" b="1" dirty="0">
                    <a:latin typeface="+mn-ea"/>
                    <a:cs typeface="Microsoft GothicNeo" panose="020B0500000101010101" pitchFamily="50" charset="-127"/>
                    <a:sym typeface="Wingdings" pitchFamily="2" charset="2"/>
                  </a:rPr>
                  <a:t>(buffer)</a:t>
                </a:r>
              </a:p>
              <a:p>
                <a:pPr marL="0" indent="0">
                  <a:buNone/>
                </a:pPr>
                <a:endParaRPr lang="en-US" altLang="ko-KR" sz="1600" b="0" dirty="0">
                  <a:latin typeface="+mn-ea"/>
                  <a:cs typeface="Microsoft GothicNeo" panose="020B0500000101010101" pitchFamily="50" charset="-127"/>
                </a:endParaRPr>
              </a:p>
              <a:p>
                <a:r>
                  <a:rPr lang="ko-KR" altLang="en-US" sz="1600" b="1" dirty="0">
                    <a:latin typeface="+mn-ea"/>
                    <a:cs typeface="Microsoft GothicNeo" panose="020B0500000101010101" pitchFamily="50" charset="-127"/>
                  </a:rPr>
                  <a:t>풀이</a:t>
                </a:r>
                <a:endParaRPr lang="en-US" altLang="ko-KR" sz="1600" b="1" dirty="0">
                  <a:latin typeface="+mn-ea"/>
                  <a:cs typeface="Microsoft GothicNeo" panose="020B0500000101010101" pitchFamily="50" charset="-127"/>
                </a:endParaRPr>
              </a:p>
              <a:p>
                <a:pPr marL="342900" indent="-342900">
                  <a:buAutoNum type="arabicPeriod"/>
                </a:pPr>
                <a:r>
                  <a:rPr lang="en-US" altLang="ko-KR" sz="1600" b="1" dirty="0">
                    <a:latin typeface="+mn-ea"/>
                    <a:cs typeface="Microsoft GothicNeo" panose="020B0500000101010101" pitchFamily="50" charset="-127"/>
                  </a:rPr>
                  <a:t>buffer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 배열에 입력된 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point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와 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value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의 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pair</a:t>
                </a:r>
                <a:r>
                  <a:rPr lang="ko-KR" altLang="en-US" sz="1600" dirty="0" err="1">
                    <a:latin typeface="+mn-ea"/>
                    <a:cs typeface="Microsoft GothicNeo" panose="020B0500000101010101" pitchFamily="50" charset="-127"/>
                  </a:rPr>
                  <a:t>를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 모두 저장하고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, 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정렬한다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. = </a:t>
                </a:r>
                <a14:m>
                  <m:oMath xmlns:m="http://schemas.openxmlformats.org/officeDocument/2006/math">
                    <m:r>
                      <a:rPr lang="en-US" altLang="ko-KR" sz="1600" b="1" i="1">
                        <a:latin typeface="Cambria Math" panose="02040503050406030204" pitchFamily="18" charset="0"/>
                        <a:cs typeface="Microsoft GothicNeo" panose="020B0500000101010101" pitchFamily="50" charset="-127"/>
                      </a:rPr>
                      <m:t>𝑶</m:t>
                    </m:r>
                    <m:r>
                      <a:rPr lang="en-US" altLang="ko-KR" sz="1600" b="1" i="1">
                        <a:latin typeface="Cambria Math" panose="02040503050406030204" pitchFamily="18" charset="0"/>
                        <a:cs typeface="Microsoft GothicNeo" panose="020B0500000101010101" pitchFamily="50" charset="-127"/>
                      </a:rPr>
                      <m:t>(</m:t>
                    </m:r>
                    <m:r>
                      <a:rPr lang="en-US" altLang="ko-KR" sz="1600" b="1" i="1">
                        <a:latin typeface="Cambria Math" panose="02040503050406030204" pitchFamily="18" charset="0"/>
                        <a:cs typeface="Microsoft GothicNeo" panose="020B0500000101010101" pitchFamily="50" charset="-127"/>
                      </a:rPr>
                      <m:t>𝒏𝒍𝒐𝒈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  <a:cs typeface="Microsoft GothicNeo" panose="020B0500000101010101" pitchFamily="50" charset="-127"/>
                      </a:rPr>
                      <m:t>𝒏</m:t>
                    </m:r>
                    <m:r>
                      <a:rPr lang="en-US" altLang="ko-KR" sz="1600" b="1" i="1">
                        <a:latin typeface="Cambria Math" panose="02040503050406030204" pitchFamily="18" charset="0"/>
                        <a:cs typeface="Microsoft GothicNeo" panose="020B0500000101010101" pitchFamily="50" charset="-127"/>
                      </a:rPr>
                      <m:t>)</m:t>
                    </m:r>
                  </m:oMath>
                </a14:m>
                <a:endParaRPr lang="en-US" altLang="ko-KR" sz="1600" b="1" dirty="0">
                  <a:latin typeface="+mn-ea"/>
                  <a:cs typeface="Microsoft GothicNeo" panose="020B0500000101010101" pitchFamily="50" charset="-127"/>
                </a:endParaRPr>
              </a:p>
              <a:p>
                <a:pPr marL="342900" indent="-342900">
                  <a:buAutoNum type="arabicPeriod"/>
                </a:pPr>
                <a:r>
                  <a:rPr lang="en-US" altLang="ko-KR" sz="1600" b="1" dirty="0">
                    <a:latin typeface="+mn-ea"/>
                    <a:cs typeface="Microsoft GothicNeo" panose="020B0500000101010101" pitchFamily="50" charset="-127"/>
                  </a:rPr>
                  <a:t>info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 배열에 </a:t>
                </a:r>
                <a:r>
                  <a:rPr lang="en-US" altLang="ko-KR" sz="1600" b="1" dirty="0">
                    <a:latin typeface="+mn-ea"/>
                    <a:cs typeface="Microsoft GothicNeo" panose="020B0500000101010101" pitchFamily="50" charset="-127"/>
                  </a:rPr>
                  <a:t>buffer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 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배열에 있는 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pair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들을 다음의 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case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들을 고려하여 넣는다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.</a:t>
                </a:r>
              </a:p>
              <a:p>
                <a:pPr marL="457200" lvl="1" indent="0">
                  <a:buNone/>
                </a:pPr>
                <a:r>
                  <a:rPr lang="en-US" altLang="ko-KR" sz="1400" dirty="0">
                    <a:latin typeface="+mn-ea"/>
                    <a:cs typeface="Microsoft GothicNeo" panose="020B0500000101010101" pitchFamily="50" charset="-127"/>
                  </a:rPr>
                  <a:t>case 1: </a:t>
                </a:r>
                <a:r>
                  <a:rPr lang="ko-KR" altLang="en-US" sz="1400" dirty="0">
                    <a:latin typeface="+mn-ea"/>
                    <a:cs typeface="Microsoft GothicNeo" panose="020B0500000101010101" pitchFamily="50" charset="-127"/>
                  </a:rPr>
                  <a:t>두</a:t>
                </a:r>
                <a:r>
                  <a:rPr lang="en-US" altLang="ko-KR" sz="1400" dirty="0">
                    <a:latin typeface="+mn-ea"/>
                    <a:cs typeface="Microsoft GothicNeo" panose="020B0500000101010101" pitchFamily="50" charset="-127"/>
                  </a:rPr>
                  <a:t> </a:t>
                </a:r>
                <a:r>
                  <a:rPr lang="ko-KR" altLang="en-US" sz="1400" dirty="0">
                    <a:latin typeface="+mn-ea"/>
                    <a:cs typeface="Microsoft GothicNeo" panose="020B0500000101010101" pitchFamily="50" charset="-127"/>
                  </a:rPr>
                  <a:t>함수가 같은 </a:t>
                </a:r>
                <a:r>
                  <a:rPr lang="en-US" altLang="ko-KR" sz="1400" dirty="0">
                    <a:latin typeface="+mn-ea"/>
                    <a:cs typeface="Microsoft GothicNeo" panose="020B0500000101010101" pitchFamily="50" charset="-127"/>
                  </a:rPr>
                  <a:t>point</a:t>
                </a:r>
                <a:r>
                  <a:rPr lang="ko-KR" altLang="en-US" sz="1400" dirty="0">
                    <a:latin typeface="+mn-ea"/>
                    <a:cs typeface="Microsoft GothicNeo" panose="020B0500000101010101" pitchFamily="50" charset="-127"/>
                  </a:rPr>
                  <a:t>에 다른 </a:t>
                </a:r>
                <a:r>
                  <a:rPr lang="en-US" altLang="ko-KR" sz="1400" dirty="0">
                    <a:latin typeface="+mn-ea"/>
                    <a:cs typeface="Microsoft GothicNeo" panose="020B0500000101010101" pitchFamily="50" charset="-127"/>
                  </a:rPr>
                  <a:t>value</a:t>
                </a:r>
                <a:r>
                  <a:rPr lang="ko-KR" altLang="en-US" sz="1400" dirty="0" err="1">
                    <a:latin typeface="+mn-ea"/>
                    <a:cs typeface="Microsoft GothicNeo" panose="020B0500000101010101" pitchFamily="50" charset="-127"/>
                  </a:rPr>
                  <a:t>를</a:t>
                </a:r>
                <a:r>
                  <a:rPr lang="ko-KR" altLang="en-US" sz="1400" dirty="0">
                    <a:latin typeface="+mn-ea"/>
                    <a:cs typeface="Microsoft GothicNeo" panose="020B0500000101010101" pitchFamily="50" charset="-127"/>
                  </a:rPr>
                  <a:t> 갖고 있는 경우</a:t>
                </a:r>
                <a:r>
                  <a:rPr lang="en-US" altLang="ko-KR" sz="1400" dirty="0">
                    <a:latin typeface="+mn-ea"/>
                    <a:cs typeface="Microsoft GothicNeo" panose="020B0500000101010101" pitchFamily="50" charset="-127"/>
                  </a:rPr>
                  <a:t> </a:t>
                </a:r>
                <a:r>
                  <a:rPr lang="en-US" altLang="ko-KR" sz="1400" dirty="0">
                    <a:latin typeface="+mn-ea"/>
                    <a:cs typeface="Microsoft GothicNeo" panose="020B0500000101010101" pitchFamily="50" charset="-127"/>
                    <a:sym typeface="Wingdings" pitchFamily="2" charset="2"/>
                  </a:rPr>
                  <a:t> </a:t>
                </a:r>
                <a:r>
                  <a:rPr lang="ko-KR" altLang="en-US" sz="1400" dirty="0">
                    <a:latin typeface="+mn-ea"/>
                    <a:cs typeface="Microsoft GothicNeo" panose="020B0500000101010101" pitchFamily="50" charset="-127"/>
                    <a:sym typeface="Wingdings" pitchFamily="2" charset="2"/>
                  </a:rPr>
                  <a:t>큰 </a:t>
                </a:r>
                <a:r>
                  <a:rPr lang="en-US" altLang="ko-KR" sz="1400" dirty="0">
                    <a:latin typeface="+mn-ea"/>
                    <a:cs typeface="Microsoft GothicNeo" panose="020B0500000101010101" pitchFamily="50" charset="-127"/>
                    <a:sym typeface="Wingdings" pitchFamily="2" charset="2"/>
                  </a:rPr>
                  <a:t>value</a:t>
                </a:r>
                <a:r>
                  <a:rPr lang="ko-KR" altLang="en-US" sz="1400" dirty="0" err="1">
                    <a:latin typeface="+mn-ea"/>
                    <a:cs typeface="Microsoft GothicNeo" panose="020B0500000101010101" pitchFamily="50" charset="-127"/>
                    <a:sym typeface="Wingdings" pitchFamily="2" charset="2"/>
                  </a:rPr>
                  <a:t>를</a:t>
                </a:r>
                <a:r>
                  <a:rPr lang="ko-KR" altLang="en-US" sz="1400" dirty="0">
                    <a:latin typeface="+mn-ea"/>
                    <a:cs typeface="Microsoft GothicNeo" panose="020B0500000101010101" pitchFamily="50" charset="-127"/>
                    <a:sym typeface="Wingdings" pitchFamily="2" charset="2"/>
                  </a:rPr>
                  <a:t> 가지고 있는 </a:t>
                </a:r>
                <a:r>
                  <a:rPr lang="en-US" altLang="ko-KR" sz="1400" dirty="0">
                    <a:latin typeface="+mn-ea"/>
                    <a:cs typeface="Microsoft GothicNeo" panose="020B0500000101010101" pitchFamily="50" charset="-127"/>
                    <a:sym typeface="Wingdings" pitchFamily="2" charset="2"/>
                  </a:rPr>
                  <a:t>pair</a:t>
                </a:r>
                <a:r>
                  <a:rPr lang="ko-KR" altLang="en-US" sz="1400" dirty="0" err="1">
                    <a:latin typeface="+mn-ea"/>
                    <a:cs typeface="Microsoft GothicNeo" panose="020B0500000101010101" pitchFamily="50" charset="-127"/>
                    <a:sym typeface="Wingdings" pitchFamily="2" charset="2"/>
                  </a:rPr>
                  <a:t>를</a:t>
                </a:r>
                <a:r>
                  <a:rPr lang="ko-KR" altLang="en-US" sz="1400" dirty="0">
                    <a:latin typeface="+mn-ea"/>
                    <a:cs typeface="Microsoft GothicNeo" panose="020B0500000101010101" pitchFamily="50" charset="-127"/>
                    <a:sym typeface="Wingdings" pitchFamily="2" charset="2"/>
                  </a:rPr>
                  <a:t> 넣는다</a:t>
                </a:r>
                <a:r>
                  <a:rPr lang="en-US" altLang="ko-KR" sz="1400" dirty="0">
                    <a:latin typeface="+mn-ea"/>
                    <a:cs typeface="Microsoft GothicNeo" panose="020B0500000101010101" pitchFamily="50" charset="-127"/>
                    <a:sym typeface="Wingdings" pitchFamily="2" charset="2"/>
                  </a:rPr>
                  <a:t>.</a:t>
                </a:r>
              </a:p>
              <a:p>
                <a:pPr marL="457200" lvl="1" indent="0">
                  <a:buNone/>
                </a:pPr>
                <a:r>
                  <a:rPr lang="en-US" altLang="ko-KR" sz="1400" dirty="0">
                    <a:latin typeface="+mn-ea"/>
                    <a:cs typeface="Microsoft GothicNeo" panose="020B0500000101010101" pitchFamily="50" charset="-127"/>
                    <a:sym typeface="Wingdings" pitchFamily="2" charset="2"/>
                  </a:rPr>
                  <a:t>case 2: </a:t>
                </a:r>
                <a:r>
                  <a:rPr lang="ko-KR" altLang="en-US" sz="1400" dirty="0">
                    <a:latin typeface="+mn-ea"/>
                    <a:cs typeface="Microsoft GothicNeo" panose="020B0500000101010101" pitchFamily="50" charset="-127"/>
                    <a:sym typeface="Wingdings" pitchFamily="2" charset="2"/>
                  </a:rPr>
                  <a:t>이전 </a:t>
                </a:r>
                <a:r>
                  <a:rPr lang="en-US" altLang="ko-KR" sz="1400" dirty="0">
                    <a:latin typeface="+mn-ea"/>
                    <a:cs typeface="Microsoft GothicNeo" panose="020B0500000101010101" pitchFamily="50" charset="-127"/>
                    <a:sym typeface="Wingdings" pitchFamily="2" charset="2"/>
                  </a:rPr>
                  <a:t>point</a:t>
                </a:r>
                <a:r>
                  <a:rPr lang="ko-KR" altLang="en-US" sz="1400" dirty="0">
                    <a:latin typeface="+mn-ea"/>
                    <a:cs typeface="Microsoft GothicNeo" panose="020B0500000101010101" pitchFamily="50" charset="-127"/>
                    <a:sym typeface="Wingdings" pitchFamily="2" charset="2"/>
                  </a:rPr>
                  <a:t>의 </a:t>
                </a:r>
                <a:r>
                  <a:rPr lang="en-US" altLang="ko-KR" sz="1400" dirty="0">
                    <a:latin typeface="+mn-ea"/>
                    <a:cs typeface="Microsoft GothicNeo" panose="020B0500000101010101" pitchFamily="50" charset="-127"/>
                    <a:sym typeface="Wingdings" pitchFamily="2" charset="2"/>
                  </a:rPr>
                  <a:t>value</a:t>
                </a:r>
                <a:r>
                  <a:rPr lang="ko-KR" altLang="en-US" sz="1400" dirty="0">
                    <a:latin typeface="+mn-ea"/>
                    <a:cs typeface="Microsoft GothicNeo" panose="020B0500000101010101" pitchFamily="50" charset="-127"/>
                    <a:sym typeface="Wingdings" pitchFamily="2" charset="2"/>
                  </a:rPr>
                  <a:t>값이 이후 </a:t>
                </a:r>
                <a:r>
                  <a:rPr lang="en-US" altLang="ko-KR" sz="1400" dirty="0">
                    <a:latin typeface="+mn-ea"/>
                    <a:cs typeface="Microsoft GothicNeo" panose="020B0500000101010101" pitchFamily="50" charset="-127"/>
                    <a:sym typeface="Wingdings" pitchFamily="2" charset="2"/>
                  </a:rPr>
                  <a:t>point</a:t>
                </a:r>
                <a:r>
                  <a:rPr lang="ko-KR" altLang="en-US" sz="1400" dirty="0">
                    <a:latin typeface="+mn-ea"/>
                    <a:cs typeface="Microsoft GothicNeo" panose="020B0500000101010101" pitchFamily="50" charset="-127"/>
                    <a:sym typeface="Wingdings" pitchFamily="2" charset="2"/>
                  </a:rPr>
                  <a:t>의 </a:t>
                </a:r>
                <a:r>
                  <a:rPr lang="en-US" altLang="ko-KR" sz="1400" dirty="0">
                    <a:latin typeface="+mn-ea"/>
                    <a:cs typeface="Microsoft GothicNeo" panose="020B0500000101010101" pitchFamily="50" charset="-127"/>
                    <a:sym typeface="Wingdings" pitchFamily="2" charset="2"/>
                  </a:rPr>
                  <a:t>value</a:t>
                </a:r>
                <a:r>
                  <a:rPr lang="ko-KR" altLang="en-US" sz="1400" dirty="0">
                    <a:latin typeface="+mn-ea"/>
                    <a:cs typeface="Microsoft GothicNeo" panose="020B0500000101010101" pitchFamily="50" charset="-127"/>
                    <a:sym typeface="Wingdings" pitchFamily="2" charset="2"/>
                  </a:rPr>
                  <a:t>값보다 큰 경우 </a:t>
                </a:r>
                <a:r>
                  <a:rPr lang="en-US" altLang="ko-KR" sz="1400" dirty="0">
                    <a:latin typeface="+mn-ea"/>
                    <a:cs typeface="Microsoft GothicNeo" panose="020B0500000101010101" pitchFamily="50" charset="-127"/>
                    <a:sym typeface="Wingdings" pitchFamily="2" charset="2"/>
                  </a:rPr>
                  <a:t> </a:t>
                </a:r>
                <a:r>
                  <a:rPr lang="ko-KR" altLang="en-US" sz="1400" dirty="0">
                    <a:latin typeface="+mn-ea"/>
                    <a:cs typeface="Microsoft GothicNeo" panose="020B0500000101010101" pitchFamily="50" charset="-127"/>
                    <a:sym typeface="Wingdings" pitchFamily="2" charset="2"/>
                  </a:rPr>
                  <a:t>이전 </a:t>
                </a:r>
                <a:r>
                  <a:rPr lang="en-US" altLang="ko-KR" sz="1400" dirty="0">
                    <a:latin typeface="+mn-ea"/>
                    <a:cs typeface="Microsoft GothicNeo" panose="020B0500000101010101" pitchFamily="50" charset="-127"/>
                    <a:sym typeface="Wingdings" pitchFamily="2" charset="2"/>
                  </a:rPr>
                  <a:t>point</a:t>
                </a:r>
                <a:r>
                  <a:rPr lang="ko-KR" altLang="en-US" sz="1400" dirty="0">
                    <a:latin typeface="+mn-ea"/>
                    <a:cs typeface="Microsoft GothicNeo" panose="020B0500000101010101" pitchFamily="50" charset="-127"/>
                    <a:sym typeface="Wingdings" pitchFamily="2" charset="2"/>
                  </a:rPr>
                  <a:t>보다 작은 </a:t>
                </a:r>
                <a:r>
                  <a:rPr lang="en-US" altLang="ko-KR" sz="1400" dirty="0">
                    <a:latin typeface="+mn-ea"/>
                    <a:cs typeface="Microsoft GothicNeo" panose="020B0500000101010101" pitchFamily="50" charset="-127"/>
                    <a:sym typeface="Wingdings" pitchFamily="2" charset="2"/>
                  </a:rPr>
                  <a:t>value</a:t>
                </a:r>
                <a:r>
                  <a:rPr lang="ko-KR" altLang="en-US" sz="1400" dirty="0" err="1">
                    <a:latin typeface="+mn-ea"/>
                    <a:cs typeface="Microsoft GothicNeo" panose="020B0500000101010101" pitchFamily="50" charset="-127"/>
                    <a:sym typeface="Wingdings" pitchFamily="2" charset="2"/>
                  </a:rPr>
                  <a:t>를</a:t>
                </a:r>
                <a:r>
                  <a:rPr lang="ko-KR" altLang="en-US" sz="1400" dirty="0">
                    <a:latin typeface="+mn-ea"/>
                    <a:cs typeface="Microsoft GothicNeo" panose="020B0500000101010101" pitchFamily="50" charset="-127"/>
                    <a:sym typeface="Wingdings" pitchFamily="2" charset="2"/>
                  </a:rPr>
                  <a:t> 가지고 있는 </a:t>
                </a:r>
                <a:r>
                  <a:rPr lang="en-US" altLang="ko-KR" sz="1400" dirty="0">
                    <a:latin typeface="+mn-ea"/>
                    <a:cs typeface="Microsoft GothicNeo" panose="020B0500000101010101" pitchFamily="50" charset="-127"/>
                    <a:sym typeface="Wingdings" pitchFamily="2" charset="2"/>
                  </a:rPr>
                  <a:t>pair</a:t>
                </a:r>
                <a:r>
                  <a:rPr lang="ko-KR" altLang="en-US" sz="1400" dirty="0">
                    <a:latin typeface="+mn-ea"/>
                    <a:cs typeface="Microsoft GothicNeo" panose="020B0500000101010101" pitchFamily="50" charset="-127"/>
                    <a:sym typeface="Wingdings" pitchFamily="2" charset="2"/>
                  </a:rPr>
                  <a:t>는 넣지 않는다</a:t>
                </a:r>
                <a:r>
                  <a:rPr lang="en-US" altLang="ko-KR" sz="1400" dirty="0">
                    <a:latin typeface="+mn-ea"/>
                    <a:cs typeface="Microsoft GothicNeo" panose="020B0500000101010101" pitchFamily="50" charset="-127"/>
                    <a:sym typeface="Wingdings" pitchFamily="2" charset="2"/>
                  </a:rPr>
                  <a:t>.</a:t>
                </a:r>
                <a:endParaRPr lang="en-US" altLang="ko-KR" sz="1400" dirty="0">
                  <a:latin typeface="+mn-ea"/>
                  <a:cs typeface="Microsoft GothicNeo" panose="020B0500000101010101" pitchFamily="50" charset="-127"/>
                </a:endParaRPr>
              </a:p>
              <a:p>
                <a:pPr marL="342900" indent="-342900">
                  <a:buAutoNum type="arabicPeriod"/>
                </a:pPr>
                <a:r>
                  <a:rPr lang="en-US" altLang="ko-KR" sz="1600" b="1" dirty="0">
                    <a:latin typeface="+mn-ea"/>
                    <a:cs typeface="Microsoft GothicNeo" panose="020B0500000101010101" pitchFamily="50" charset="-127"/>
                  </a:rPr>
                  <a:t>info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 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배열 내의 모든 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point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에서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 [p, q]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와 겹치는지를 검사한다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. = </a:t>
                </a:r>
                <a14:m>
                  <m:oMath xmlns:m="http://schemas.openxmlformats.org/officeDocument/2006/math">
                    <m:r>
                      <a:rPr lang="en-US" altLang="ko-KR" sz="1600" b="1" i="1">
                        <a:latin typeface="Cambria Math" panose="02040503050406030204" pitchFamily="18" charset="0"/>
                        <a:cs typeface="Microsoft GothicNeo" panose="020B0500000101010101" pitchFamily="50" charset="-127"/>
                      </a:rPr>
                      <m:t>𝑶</m:t>
                    </m:r>
                    <m:r>
                      <a:rPr lang="en-US" altLang="ko-KR" sz="1600" b="1" i="1">
                        <a:latin typeface="Cambria Math" panose="02040503050406030204" pitchFamily="18" charset="0"/>
                        <a:cs typeface="Microsoft GothicNeo" panose="020B0500000101010101" pitchFamily="50" charset="-127"/>
                      </a:rPr>
                      <m:t>(</m:t>
                    </m:r>
                    <m:r>
                      <a:rPr lang="en-US" altLang="ko-KR" sz="1600" b="1" i="1">
                        <a:latin typeface="Cambria Math" panose="02040503050406030204" pitchFamily="18" charset="0"/>
                        <a:cs typeface="Microsoft GothicNeo" panose="020B0500000101010101" pitchFamily="50" charset="-127"/>
                      </a:rPr>
                      <m:t>𝒏</m:t>
                    </m:r>
                    <m:r>
                      <a:rPr lang="en-US" altLang="ko-KR" sz="1600" b="1" i="1">
                        <a:latin typeface="Cambria Math" panose="02040503050406030204" pitchFamily="18" charset="0"/>
                        <a:cs typeface="Microsoft GothicNeo" panose="020B0500000101010101" pitchFamily="50" charset="-127"/>
                      </a:rPr>
                      <m:t>)</m:t>
                    </m:r>
                  </m:oMath>
                </a14:m>
                <a:endParaRPr lang="en-US" altLang="ko-KR" sz="1600" b="1" dirty="0">
                  <a:latin typeface="+mn-ea"/>
                  <a:cs typeface="Microsoft GothicNeo" panose="020B0500000101010101" pitchFamily="50" charset="-127"/>
                </a:endParaRPr>
              </a:p>
              <a:p>
                <a:pPr marL="457200" lvl="1" indent="0">
                  <a:buNone/>
                </a:pPr>
                <a:r>
                  <a:rPr lang="en-US" altLang="ko-KR" sz="1400" dirty="0">
                    <a:latin typeface="+mn-ea"/>
                    <a:cs typeface="Microsoft GothicNeo" panose="020B0500000101010101" pitchFamily="50" charset="-127"/>
                  </a:rPr>
                  <a:t>1. info[</a:t>
                </a:r>
                <a:r>
                  <a:rPr lang="en-US" altLang="ko-KR" sz="1400" dirty="0" err="1">
                    <a:latin typeface="+mn-ea"/>
                    <a:cs typeface="Microsoft GothicNeo" panose="020B0500000101010101" pitchFamily="50" charset="-127"/>
                  </a:rPr>
                  <a:t>i</a:t>
                </a:r>
                <a:r>
                  <a:rPr lang="en-US" altLang="ko-KR" sz="1400" dirty="0">
                    <a:latin typeface="+mn-ea"/>
                    <a:cs typeface="Microsoft GothicNeo" panose="020B0500000101010101" pitchFamily="50" charset="-127"/>
                  </a:rPr>
                  <a:t>].point</a:t>
                </a:r>
                <a:r>
                  <a:rPr lang="ko-KR" altLang="en-US" sz="1400" dirty="0">
                    <a:latin typeface="+mn-ea"/>
                    <a:cs typeface="Microsoft GothicNeo" panose="020B0500000101010101" pitchFamily="50" charset="-127"/>
                  </a:rPr>
                  <a:t>가 </a:t>
                </a:r>
                <a:r>
                  <a:rPr lang="en-US" altLang="ko-KR" sz="1400" dirty="0">
                    <a:latin typeface="+mn-ea"/>
                    <a:cs typeface="Microsoft GothicNeo" panose="020B0500000101010101" pitchFamily="50" charset="-127"/>
                  </a:rPr>
                  <a:t>[p, q]</a:t>
                </a:r>
                <a:r>
                  <a:rPr lang="ko-KR" altLang="en-US" sz="1400" dirty="0">
                    <a:latin typeface="+mn-ea"/>
                    <a:cs typeface="Microsoft GothicNeo" panose="020B0500000101010101" pitchFamily="50" charset="-127"/>
                  </a:rPr>
                  <a:t>내의</a:t>
                </a:r>
                <a:r>
                  <a:rPr lang="en-US" altLang="ko-KR" sz="1400" dirty="0">
                    <a:latin typeface="+mn-ea"/>
                    <a:cs typeface="Microsoft GothicNeo" panose="020B0500000101010101" pitchFamily="50" charset="-127"/>
                  </a:rPr>
                  <a:t> ‘x’</a:t>
                </a:r>
                <a:r>
                  <a:rPr lang="ko-KR" altLang="en-US" sz="1400" dirty="0">
                    <a:latin typeface="+mn-ea"/>
                    <a:cs typeface="Microsoft GothicNeo" panose="020B0500000101010101" pitchFamily="50" charset="-127"/>
                  </a:rPr>
                  <a:t>와 겹치는 경우</a:t>
                </a:r>
                <a:r>
                  <a:rPr lang="en-US" altLang="ko-KR" sz="1400" dirty="0">
                    <a:latin typeface="+mn-ea"/>
                    <a:cs typeface="Microsoft GothicNeo" panose="020B0500000101010101" pitchFamily="50" charset="-127"/>
                  </a:rPr>
                  <a:t>, </a:t>
                </a:r>
                <a:r>
                  <a:rPr lang="en-US" altLang="ko-KR" sz="1400" b="1" dirty="0">
                    <a:latin typeface="+mn-ea"/>
                    <a:cs typeface="Microsoft GothicNeo" panose="020B0500000101010101" pitchFamily="50" charset="-127"/>
                  </a:rPr>
                  <a:t>[p, x) </a:t>
                </a:r>
                <a:r>
                  <a:rPr lang="ko-KR" altLang="en-US" sz="1400" dirty="0">
                    <a:latin typeface="+mn-ea"/>
                    <a:cs typeface="Microsoft GothicNeo" panose="020B0500000101010101" pitchFamily="50" charset="-127"/>
                  </a:rPr>
                  <a:t>만큼은 </a:t>
                </a:r>
                <a:r>
                  <a:rPr lang="en-US" altLang="ko-KR" sz="1400" b="1" dirty="0">
                    <a:latin typeface="+mn-ea"/>
                    <a:cs typeface="Microsoft GothicNeo" panose="020B0500000101010101" pitchFamily="50" charset="-127"/>
                  </a:rPr>
                  <a:t>info[i-1].value</a:t>
                </a:r>
                <a:r>
                  <a:rPr lang="ko-KR" altLang="en-US" sz="1400" b="1" dirty="0">
                    <a:latin typeface="+mn-ea"/>
                    <a:cs typeface="Microsoft GothicNeo" panose="020B0500000101010101" pitchFamily="50" charset="-127"/>
                  </a:rPr>
                  <a:t> </a:t>
                </a:r>
                <a:r>
                  <a:rPr lang="ko-KR" altLang="en-US" sz="1400" dirty="0" err="1">
                    <a:latin typeface="+mn-ea"/>
                    <a:cs typeface="Microsoft GothicNeo" panose="020B0500000101010101" pitchFamily="50" charset="-127"/>
                  </a:rPr>
                  <a:t>를</a:t>
                </a:r>
                <a:r>
                  <a:rPr lang="ko-KR" altLang="en-US" sz="1400" dirty="0">
                    <a:latin typeface="+mn-ea"/>
                    <a:cs typeface="Microsoft GothicNeo" panose="020B0500000101010101" pitchFamily="50" charset="-127"/>
                  </a:rPr>
                  <a:t> 최댓값으로 가진다</a:t>
                </a:r>
                <a:r>
                  <a:rPr lang="en-US" altLang="ko-KR" sz="1400" dirty="0">
                    <a:latin typeface="+mn-ea"/>
                    <a:cs typeface="Microsoft GothicNeo" panose="020B0500000101010101" pitchFamily="50" charset="-127"/>
                  </a:rPr>
                  <a:t>.</a:t>
                </a:r>
              </a:p>
              <a:p>
                <a:pPr marL="457200" lvl="1" indent="0">
                  <a:buNone/>
                </a:pPr>
                <a:r>
                  <a:rPr lang="en-US" altLang="ko-KR" sz="1400" dirty="0">
                    <a:latin typeface="+mn-ea"/>
                    <a:cs typeface="Microsoft GothicNeo" panose="020B0500000101010101" pitchFamily="50" charset="-127"/>
                  </a:rPr>
                  <a:t>2. info[</a:t>
                </a:r>
                <a:r>
                  <a:rPr lang="en-US" altLang="ko-KR" sz="1400" dirty="0" err="1">
                    <a:latin typeface="+mn-ea"/>
                    <a:cs typeface="Microsoft GothicNeo" panose="020B0500000101010101" pitchFamily="50" charset="-127"/>
                  </a:rPr>
                  <a:t>i</a:t>
                </a:r>
                <a:r>
                  <a:rPr lang="en-US" altLang="ko-KR" sz="1400" dirty="0">
                    <a:latin typeface="+mn-ea"/>
                    <a:cs typeface="Microsoft GothicNeo" panose="020B0500000101010101" pitchFamily="50" charset="-127"/>
                  </a:rPr>
                  <a:t>].point</a:t>
                </a:r>
                <a:r>
                  <a:rPr lang="ko-KR" altLang="en-US" sz="1400" dirty="0">
                    <a:latin typeface="+mn-ea"/>
                    <a:cs typeface="Microsoft GothicNeo" panose="020B0500000101010101" pitchFamily="50" charset="-127"/>
                  </a:rPr>
                  <a:t>가 </a:t>
                </a:r>
                <a:r>
                  <a:rPr lang="en-US" altLang="ko-KR" sz="1400" dirty="0">
                    <a:latin typeface="+mn-ea"/>
                    <a:cs typeface="Microsoft GothicNeo" panose="020B0500000101010101" pitchFamily="50" charset="-127"/>
                  </a:rPr>
                  <a:t>q</a:t>
                </a:r>
                <a:r>
                  <a:rPr lang="ko-KR" altLang="en-US" sz="1400" dirty="0">
                    <a:latin typeface="+mn-ea"/>
                    <a:cs typeface="Microsoft GothicNeo" panose="020B0500000101010101" pitchFamily="50" charset="-127"/>
                  </a:rPr>
                  <a:t>보다 커지는 경우</a:t>
                </a:r>
                <a:r>
                  <a:rPr lang="en-US" altLang="ko-KR" sz="1400" dirty="0">
                    <a:latin typeface="+mn-ea"/>
                    <a:cs typeface="Microsoft GothicNeo" panose="020B0500000101010101" pitchFamily="50" charset="-127"/>
                  </a:rPr>
                  <a:t>, </a:t>
                </a:r>
                <a:r>
                  <a:rPr lang="ko-KR" altLang="en-US" sz="1400" dirty="0">
                    <a:latin typeface="+mn-ea"/>
                    <a:cs typeface="Microsoft GothicNeo" panose="020B0500000101010101" pitchFamily="50" charset="-127"/>
                  </a:rPr>
                  <a:t> </a:t>
                </a:r>
                <a:r>
                  <a:rPr lang="en-US" altLang="ko-KR" sz="1400" b="1" dirty="0">
                    <a:latin typeface="+mn-ea"/>
                    <a:cs typeface="Microsoft GothicNeo" panose="020B0500000101010101" pitchFamily="50" charset="-127"/>
                  </a:rPr>
                  <a:t>[info[i-1].point,</a:t>
                </a:r>
                <a:r>
                  <a:rPr lang="ko-KR" altLang="en-US" sz="1400" b="1" dirty="0">
                    <a:latin typeface="+mn-ea"/>
                    <a:cs typeface="Microsoft GothicNeo" panose="020B0500000101010101" pitchFamily="50" charset="-127"/>
                  </a:rPr>
                  <a:t> </a:t>
                </a:r>
                <a:r>
                  <a:rPr lang="en-US" altLang="ko-KR" sz="1400" b="1" dirty="0">
                    <a:latin typeface="+mn-ea"/>
                    <a:cs typeface="Microsoft GothicNeo" panose="020B0500000101010101" pitchFamily="50" charset="-127"/>
                  </a:rPr>
                  <a:t>q] </a:t>
                </a:r>
                <a:r>
                  <a:rPr lang="ko-KR" altLang="en-US" sz="1400" dirty="0">
                    <a:latin typeface="+mn-ea"/>
                    <a:cs typeface="Microsoft GothicNeo" panose="020B0500000101010101" pitchFamily="50" charset="-127"/>
                  </a:rPr>
                  <a:t>만큼은 </a:t>
                </a:r>
                <a:r>
                  <a:rPr lang="en-US" altLang="ko-KR" sz="1400" b="1" dirty="0">
                    <a:latin typeface="+mn-ea"/>
                    <a:cs typeface="Microsoft GothicNeo" panose="020B0500000101010101" pitchFamily="50" charset="-127"/>
                  </a:rPr>
                  <a:t>info[i-1].value </a:t>
                </a:r>
                <a:r>
                  <a:rPr lang="ko-KR" altLang="en-US" sz="1400" dirty="0" err="1">
                    <a:latin typeface="+mn-ea"/>
                    <a:cs typeface="Microsoft GothicNeo" panose="020B0500000101010101" pitchFamily="50" charset="-127"/>
                  </a:rPr>
                  <a:t>를</a:t>
                </a:r>
                <a:r>
                  <a:rPr lang="ko-KR" altLang="en-US" sz="1400" dirty="0">
                    <a:latin typeface="+mn-ea"/>
                    <a:cs typeface="Microsoft GothicNeo" panose="020B0500000101010101" pitchFamily="50" charset="-127"/>
                  </a:rPr>
                  <a:t> 최댓값으로 가진다</a:t>
                </a:r>
                <a:r>
                  <a:rPr lang="en-US" altLang="ko-KR" sz="1400" dirty="0">
                    <a:latin typeface="+mn-ea"/>
                    <a:cs typeface="Microsoft GothicNeo" panose="020B0500000101010101" pitchFamily="50" charset="-127"/>
                  </a:rPr>
                  <a:t>. </a:t>
                </a:r>
                <a:r>
                  <a:rPr lang="ko-KR" altLang="en-US" sz="1400" dirty="0">
                    <a:latin typeface="+mn-ea"/>
                    <a:cs typeface="Microsoft GothicNeo" panose="020B0500000101010101" pitchFamily="50" charset="-127"/>
                  </a:rPr>
                  <a:t>이는 아무 </a:t>
                </a:r>
                <a:r>
                  <a:rPr lang="en-US" altLang="ko-KR" sz="1400" dirty="0">
                    <a:latin typeface="+mn-ea"/>
                    <a:cs typeface="Microsoft GothicNeo" panose="020B0500000101010101" pitchFamily="50" charset="-127"/>
                  </a:rPr>
                  <a:t>point</a:t>
                </a:r>
                <a:r>
                  <a:rPr lang="ko-KR" altLang="en-US" sz="1400" dirty="0">
                    <a:latin typeface="+mn-ea"/>
                    <a:cs typeface="Microsoft GothicNeo" panose="020B0500000101010101" pitchFamily="50" charset="-127"/>
                  </a:rPr>
                  <a:t>도 겹치지 않았을 경우를 포함한다</a:t>
                </a:r>
                <a:r>
                  <a:rPr lang="en-US" altLang="ko-KR" sz="1400" dirty="0">
                    <a:latin typeface="+mn-ea"/>
                    <a:cs typeface="Microsoft GothicNeo" panose="020B0500000101010101" pitchFamily="50" charset="-127"/>
                  </a:rPr>
                  <a:t>.</a:t>
                </a:r>
              </a:p>
              <a:p>
                <a:pPr marL="457200" lvl="1" indent="0">
                  <a:buNone/>
                </a:pPr>
                <a:r>
                  <a:rPr lang="en-US" altLang="ko-KR" sz="1400" dirty="0">
                    <a:latin typeface="+mn-ea"/>
                    <a:cs typeface="Microsoft GothicNeo" panose="020B0500000101010101" pitchFamily="50" charset="-127"/>
                  </a:rPr>
                  <a:t>3. info[last].point</a:t>
                </a:r>
                <a:r>
                  <a:rPr lang="ko-KR" altLang="en-US" sz="1400" dirty="0">
                    <a:latin typeface="+mn-ea"/>
                    <a:cs typeface="Microsoft GothicNeo" panose="020B0500000101010101" pitchFamily="50" charset="-127"/>
                  </a:rPr>
                  <a:t>가 </a:t>
                </a:r>
                <a:r>
                  <a:rPr lang="en-US" altLang="ko-KR" sz="1400" dirty="0">
                    <a:latin typeface="+mn-ea"/>
                    <a:cs typeface="Microsoft GothicNeo" panose="020B0500000101010101" pitchFamily="50" charset="-127"/>
                  </a:rPr>
                  <a:t>q</a:t>
                </a:r>
                <a:r>
                  <a:rPr lang="ko-KR" altLang="en-US" sz="1400" dirty="0">
                    <a:latin typeface="+mn-ea"/>
                    <a:cs typeface="Microsoft GothicNeo" panose="020B0500000101010101" pitchFamily="50" charset="-127"/>
                  </a:rPr>
                  <a:t>보다 작을 경우</a:t>
                </a:r>
                <a:r>
                  <a:rPr lang="en-US" altLang="ko-KR" sz="1400" dirty="0">
                    <a:latin typeface="+mn-ea"/>
                    <a:cs typeface="Microsoft GothicNeo" panose="020B0500000101010101" pitchFamily="50" charset="-127"/>
                  </a:rPr>
                  <a:t>, </a:t>
                </a:r>
                <a:r>
                  <a:rPr lang="en-US" altLang="ko-KR" sz="1400" b="1" dirty="0">
                    <a:latin typeface="+mn-ea"/>
                    <a:cs typeface="Microsoft GothicNeo" panose="020B0500000101010101" pitchFamily="50" charset="-127"/>
                  </a:rPr>
                  <a:t>[max(info[last].point, p), q] </a:t>
                </a:r>
                <a:r>
                  <a:rPr lang="ko-KR" altLang="en-US" sz="1400" dirty="0">
                    <a:latin typeface="+mn-ea"/>
                    <a:cs typeface="Microsoft GothicNeo" panose="020B0500000101010101" pitchFamily="50" charset="-127"/>
                  </a:rPr>
                  <a:t>만큼은 </a:t>
                </a:r>
                <a:r>
                  <a:rPr lang="en-US" altLang="ko-KR" sz="1400" b="1" dirty="0">
                    <a:latin typeface="+mn-ea"/>
                    <a:cs typeface="Microsoft GothicNeo" panose="020B0500000101010101" pitchFamily="50" charset="-127"/>
                  </a:rPr>
                  <a:t>info[last].value </a:t>
                </a:r>
                <a:r>
                  <a:rPr lang="ko-KR" altLang="en-US" sz="1400" dirty="0" err="1">
                    <a:latin typeface="+mn-ea"/>
                    <a:cs typeface="Microsoft GothicNeo" panose="020B0500000101010101" pitchFamily="50" charset="-127"/>
                  </a:rPr>
                  <a:t>를</a:t>
                </a:r>
                <a:r>
                  <a:rPr lang="ko-KR" altLang="en-US" sz="1400" dirty="0">
                    <a:latin typeface="+mn-ea"/>
                    <a:cs typeface="Microsoft GothicNeo" panose="020B0500000101010101" pitchFamily="50" charset="-127"/>
                  </a:rPr>
                  <a:t> 최댓값으로 가진다</a:t>
                </a:r>
                <a:r>
                  <a:rPr lang="en-US" altLang="ko-KR" sz="1400" dirty="0">
                    <a:latin typeface="+mn-ea"/>
                    <a:cs typeface="Microsoft GothicNeo" panose="020B0500000101010101" pitchFamily="50" charset="-127"/>
                  </a:rPr>
                  <a:t>.</a:t>
                </a:r>
              </a:p>
              <a:p>
                <a:pPr marL="342900" indent="-342900">
                  <a:buAutoNum type="arabicPeriod"/>
                </a:pP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풀이 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3.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의 각 범위에 최댓값을 곱하여 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answer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에 더한다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.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2121CD1-8FA4-447C-A164-10682C4C13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454" y="867786"/>
                <a:ext cx="8725123" cy="5841787"/>
              </a:xfrm>
              <a:blipFill>
                <a:blip r:embed="rId2"/>
                <a:stretch>
                  <a:fillRect l="-581" t="-868" r="-58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53F437B-9361-4794-A04A-A2707A56C569}"/>
              </a:ext>
            </a:extLst>
          </p:cNvPr>
          <p:cNvSpPr txBox="1"/>
          <p:nvPr/>
        </p:nvSpPr>
        <p:spPr>
          <a:xfrm>
            <a:off x="86402" y="175848"/>
            <a:ext cx="25464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>
                <a:latin typeface="+mn-ea"/>
                <a:cs typeface="Microsoft GothicNeo" panose="020B0500000101010101" pitchFamily="50" charset="-127"/>
              </a:rPr>
              <a:t>P4. Step Function</a:t>
            </a:r>
            <a:endParaRPr lang="ko-KR" altLang="en-US" sz="2200" b="1" dirty="0">
              <a:latin typeface="+mn-ea"/>
              <a:cs typeface="Microsoft GothicNeo" panose="020B05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743C2A-C1B3-4ABC-A0C7-C0BEF8196D2F}"/>
              </a:ext>
            </a:extLst>
          </p:cNvPr>
          <p:cNvSpPr txBox="1"/>
          <p:nvPr/>
        </p:nvSpPr>
        <p:spPr>
          <a:xfrm>
            <a:off x="9542747" y="181509"/>
            <a:ext cx="23743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latin typeface="+mn-ea"/>
                <a:cs typeface="Microsoft GothicNeo" panose="020B0500000101010101" pitchFamily="50" charset="-127"/>
              </a:rPr>
              <a:t>21600621 </a:t>
            </a:r>
            <a:r>
              <a:rPr lang="ko-KR" altLang="en-US" sz="2200" dirty="0">
                <a:latin typeface="+mn-ea"/>
                <a:cs typeface="Microsoft GothicNeo" panose="020B0500000101010101" pitchFamily="50" charset="-127"/>
              </a:rPr>
              <a:t>전영우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FEE408-DD21-C94E-A677-8B8C2C2EDC3A}"/>
              </a:ext>
            </a:extLst>
          </p:cNvPr>
          <p:cNvSpPr txBox="1"/>
          <p:nvPr/>
        </p:nvSpPr>
        <p:spPr>
          <a:xfrm>
            <a:off x="9356404" y="792232"/>
            <a:ext cx="71205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dirty="0"/>
              <a:t>input:</a:t>
            </a:r>
          </a:p>
          <a:p>
            <a:r>
              <a:rPr kumimoji="1" lang="en-US" altLang="ko-KR" sz="1600" dirty="0"/>
              <a:t>4</a:t>
            </a:r>
          </a:p>
          <a:p>
            <a:r>
              <a:rPr kumimoji="1" lang="en-US" altLang="ko-KR" sz="1600" dirty="0"/>
              <a:t>-3 2</a:t>
            </a:r>
          </a:p>
          <a:p>
            <a:r>
              <a:rPr kumimoji="1" lang="en-US" altLang="ko-KR" sz="1600" dirty="0"/>
              <a:t>3 3</a:t>
            </a:r>
          </a:p>
          <a:p>
            <a:r>
              <a:rPr kumimoji="1" lang="en-US" altLang="ko-KR" sz="1600" dirty="0"/>
              <a:t>5 6</a:t>
            </a:r>
          </a:p>
          <a:p>
            <a:r>
              <a:rPr kumimoji="1" lang="en-US" altLang="ko-KR" sz="1600" dirty="0"/>
              <a:t>8 9</a:t>
            </a:r>
          </a:p>
          <a:p>
            <a:r>
              <a:rPr kumimoji="1" lang="en-US" altLang="ko-KR" sz="1600" dirty="0"/>
              <a:t>2</a:t>
            </a:r>
          </a:p>
          <a:p>
            <a:r>
              <a:rPr kumimoji="1" lang="en-US" altLang="ko-KR" sz="1600" dirty="0"/>
              <a:t>3 4</a:t>
            </a:r>
          </a:p>
          <a:p>
            <a:r>
              <a:rPr kumimoji="1" lang="en-US" altLang="ko-KR" sz="1600" dirty="0"/>
              <a:t>7 10</a:t>
            </a:r>
          </a:p>
          <a:p>
            <a:r>
              <a:rPr kumimoji="1" lang="en-US" altLang="ko-KR" sz="1600" dirty="0"/>
              <a:t>2 8</a:t>
            </a:r>
            <a:endParaRPr kumimoji="1" lang="ko-Kore-KR" altLang="en-US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98EE8D0-FE81-F448-8245-7C07D3FFDB17}"/>
              </a:ext>
            </a:extLst>
          </p:cNvPr>
          <p:cNvSpPr txBox="1"/>
          <p:nvPr/>
        </p:nvSpPr>
        <p:spPr>
          <a:xfrm>
            <a:off x="10623770" y="790639"/>
            <a:ext cx="92467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dirty="0"/>
              <a:t>info:</a:t>
            </a:r>
          </a:p>
          <a:p>
            <a:r>
              <a:rPr kumimoji="1" lang="en-US" altLang="ko-Kore-KR" sz="1600" dirty="0"/>
              <a:t>(-INF, 0)</a:t>
            </a:r>
          </a:p>
          <a:p>
            <a:r>
              <a:rPr kumimoji="1" lang="en-US" altLang="ko-KR" sz="1600" dirty="0"/>
              <a:t>(-3, 2)</a:t>
            </a:r>
          </a:p>
          <a:p>
            <a:r>
              <a:rPr kumimoji="1" lang="en-US" altLang="ko-Kore-KR" sz="1600" dirty="0"/>
              <a:t>(3, 4)</a:t>
            </a:r>
          </a:p>
          <a:p>
            <a:r>
              <a:rPr kumimoji="1" lang="en-US" altLang="ko-Kore-KR" sz="1600" dirty="0"/>
              <a:t>(5, 6)</a:t>
            </a:r>
          </a:p>
          <a:p>
            <a:r>
              <a:rPr kumimoji="1" lang="en-US" altLang="ko-Kore-KR" sz="1600" dirty="0"/>
              <a:t>(7, 10)</a:t>
            </a:r>
            <a:endParaRPr kumimoji="1" lang="ko-Kore-KR" altLang="en-US" sz="16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D084BB9A-7D6E-EB47-9E9F-C546DD4EC6C3}"/>
              </a:ext>
            </a:extLst>
          </p:cNvPr>
          <p:cNvCxnSpPr>
            <a:cxnSpLocks/>
          </p:cNvCxnSpPr>
          <p:nvPr/>
        </p:nvCxnSpPr>
        <p:spPr>
          <a:xfrm>
            <a:off x="8830693" y="5339255"/>
            <a:ext cx="3143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C8E177A-A45A-0C4B-B2ED-19B327ED7686}"/>
              </a:ext>
            </a:extLst>
          </p:cNvPr>
          <p:cNvCxnSpPr>
            <a:cxnSpLocks/>
          </p:cNvCxnSpPr>
          <p:nvPr/>
        </p:nvCxnSpPr>
        <p:spPr>
          <a:xfrm flipV="1">
            <a:off x="9739192" y="3478925"/>
            <a:ext cx="0" cy="2138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4D9CD408-C6E3-FC46-A110-006041E334A6}"/>
              </a:ext>
            </a:extLst>
          </p:cNvPr>
          <p:cNvSpPr/>
          <p:nvPr/>
        </p:nvSpPr>
        <p:spPr>
          <a:xfrm>
            <a:off x="9075527" y="4992444"/>
            <a:ext cx="72000" cy="735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0E1A301A-F05E-4147-A7C8-B2C54C4E1D5E}"/>
              </a:ext>
            </a:extLst>
          </p:cNvPr>
          <p:cNvSpPr/>
          <p:nvPr/>
        </p:nvSpPr>
        <p:spPr>
          <a:xfrm>
            <a:off x="10330858" y="4663965"/>
            <a:ext cx="72000" cy="735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453426B3-C446-0941-AE9E-52A4775E38B9}"/>
              </a:ext>
            </a:extLst>
          </p:cNvPr>
          <p:cNvSpPr/>
          <p:nvPr/>
        </p:nvSpPr>
        <p:spPr>
          <a:xfrm>
            <a:off x="10727418" y="4372312"/>
            <a:ext cx="72000" cy="735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2EBB9FC9-D03C-B74E-868F-827441BC59E5}"/>
              </a:ext>
            </a:extLst>
          </p:cNvPr>
          <p:cNvSpPr/>
          <p:nvPr/>
        </p:nvSpPr>
        <p:spPr>
          <a:xfrm>
            <a:off x="11142577" y="3743246"/>
            <a:ext cx="72000" cy="735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FC76166-362F-1547-BEE4-5F5BFEF34610}"/>
              </a:ext>
            </a:extLst>
          </p:cNvPr>
          <p:cNvSpPr txBox="1"/>
          <p:nvPr/>
        </p:nvSpPr>
        <p:spPr>
          <a:xfrm>
            <a:off x="8830693" y="4748432"/>
            <a:ext cx="5565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000" b="1" dirty="0"/>
              <a:t>(</a:t>
            </a:r>
            <a:r>
              <a:rPr kumimoji="1" lang="en-US" altLang="ko-KR" sz="1000" b="1" dirty="0"/>
              <a:t>-3, 2)</a:t>
            </a:r>
            <a:endParaRPr kumimoji="1" lang="ko-Kore-KR" altLang="en-US" sz="10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5649546-DAED-2E4E-8829-03029A8C15B2}"/>
              </a:ext>
            </a:extLst>
          </p:cNvPr>
          <p:cNvSpPr txBox="1"/>
          <p:nvPr/>
        </p:nvSpPr>
        <p:spPr>
          <a:xfrm>
            <a:off x="10120106" y="4379341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000" b="1" dirty="0"/>
              <a:t>(</a:t>
            </a:r>
            <a:r>
              <a:rPr kumimoji="1" lang="en-US" altLang="ko-KR" sz="1000" b="1" dirty="0"/>
              <a:t>3, 4)</a:t>
            </a:r>
            <a:endParaRPr kumimoji="1" lang="ko-Kore-KR" altLang="en-US" sz="10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E4F23DF-83B2-114F-BB24-141FDBE55F35}"/>
              </a:ext>
            </a:extLst>
          </p:cNvPr>
          <p:cNvSpPr txBox="1"/>
          <p:nvPr/>
        </p:nvSpPr>
        <p:spPr>
          <a:xfrm>
            <a:off x="10511586" y="4091555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000" b="1" dirty="0"/>
              <a:t>(</a:t>
            </a:r>
            <a:r>
              <a:rPr kumimoji="1" lang="en-US" altLang="ko-KR" sz="1000" b="1" dirty="0"/>
              <a:t>5, 6)</a:t>
            </a:r>
            <a:endParaRPr kumimoji="1" lang="ko-Kore-KR" altLang="en-US" sz="10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A589A1C-E651-B942-8B15-B1E5AA2DB99E}"/>
              </a:ext>
            </a:extLst>
          </p:cNvPr>
          <p:cNvSpPr txBox="1"/>
          <p:nvPr/>
        </p:nvSpPr>
        <p:spPr>
          <a:xfrm>
            <a:off x="10884705" y="3476006"/>
            <a:ext cx="5774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000" b="1" dirty="0"/>
              <a:t>(</a:t>
            </a:r>
            <a:r>
              <a:rPr kumimoji="1" lang="en-US" altLang="ko-KR" sz="1000" b="1" dirty="0"/>
              <a:t>7, 10)</a:t>
            </a:r>
            <a:endParaRPr kumimoji="1" lang="ko-Kore-KR" altLang="en-US" sz="1000" b="1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8DFF53F8-CB03-7144-BA76-CDB262042760}"/>
              </a:ext>
            </a:extLst>
          </p:cNvPr>
          <p:cNvSpPr/>
          <p:nvPr/>
        </p:nvSpPr>
        <p:spPr>
          <a:xfrm>
            <a:off x="10330858" y="4987174"/>
            <a:ext cx="72000" cy="735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82A064EB-E012-B742-BA5F-C4230F6D35E9}"/>
              </a:ext>
            </a:extLst>
          </p:cNvPr>
          <p:cNvSpPr/>
          <p:nvPr/>
        </p:nvSpPr>
        <p:spPr>
          <a:xfrm>
            <a:off x="10724994" y="4666613"/>
            <a:ext cx="72000" cy="735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BEFA02A7-F64F-2A4E-A462-A24D69E07DD3}"/>
              </a:ext>
            </a:extLst>
          </p:cNvPr>
          <p:cNvSpPr/>
          <p:nvPr/>
        </p:nvSpPr>
        <p:spPr>
          <a:xfrm>
            <a:off x="11142577" y="4367615"/>
            <a:ext cx="72000" cy="735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9" name="직선 연결선[R] 58">
            <a:extLst>
              <a:ext uri="{FF2B5EF4-FFF2-40B4-BE49-F238E27FC236}">
                <a16:creationId xmlns:a16="http://schemas.microsoft.com/office/drawing/2014/main" id="{1CFA35FF-201F-AF45-B5C5-B74A39BD4137}"/>
              </a:ext>
            </a:extLst>
          </p:cNvPr>
          <p:cNvCxnSpPr>
            <a:cxnSpLocks/>
            <a:endCxn id="55" idx="2"/>
          </p:cNvCxnSpPr>
          <p:nvPr/>
        </p:nvCxnSpPr>
        <p:spPr>
          <a:xfrm>
            <a:off x="9147527" y="5023952"/>
            <a:ext cx="118333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[R] 61">
            <a:extLst>
              <a:ext uri="{FF2B5EF4-FFF2-40B4-BE49-F238E27FC236}">
                <a16:creationId xmlns:a16="http://schemas.microsoft.com/office/drawing/2014/main" id="{BE8BF13E-A6A6-8447-AA8C-E3D6DF0D1BF2}"/>
              </a:ext>
            </a:extLst>
          </p:cNvPr>
          <p:cNvCxnSpPr>
            <a:cxnSpLocks/>
          </p:cNvCxnSpPr>
          <p:nvPr/>
        </p:nvCxnSpPr>
        <p:spPr>
          <a:xfrm>
            <a:off x="10341368" y="4694182"/>
            <a:ext cx="39413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[R] 63">
            <a:extLst>
              <a:ext uri="{FF2B5EF4-FFF2-40B4-BE49-F238E27FC236}">
                <a16:creationId xmlns:a16="http://schemas.microsoft.com/office/drawing/2014/main" id="{C8BADA43-91B4-864A-BA8A-D287CD4149D5}"/>
              </a:ext>
            </a:extLst>
          </p:cNvPr>
          <p:cNvCxnSpPr>
            <a:cxnSpLocks/>
          </p:cNvCxnSpPr>
          <p:nvPr/>
        </p:nvCxnSpPr>
        <p:spPr>
          <a:xfrm>
            <a:off x="10756525" y="4405153"/>
            <a:ext cx="39413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[R] 64">
            <a:extLst>
              <a:ext uri="{FF2B5EF4-FFF2-40B4-BE49-F238E27FC236}">
                <a16:creationId xmlns:a16="http://schemas.microsoft.com/office/drawing/2014/main" id="{FC89EFA7-DC5B-2A49-878B-EB454B5CD462}"/>
              </a:ext>
            </a:extLst>
          </p:cNvPr>
          <p:cNvCxnSpPr>
            <a:cxnSpLocks/>
          </p:cNvCxnSpPr>
          <p:nvPr/>
        </p:nvCxnSpPr>
        <p:spPr>
          <a:xfrm>
            <a:off x="11171683" y="3769282"/>
            <a:ext cx="5893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[R] 67">
            <a:extLst>
              <a:ext uri="{FF2B5EF4-FFF2-40B4-BE49-F238E27FC236}">
                <a16:creationId xmlns:a16="http://schemas.microsoft.com/office/drawing/2014/main" id="{39FFF23B-B529-904A-89BA-6C1B463C8323}"/>
              </a:ext>
            </a:extLst>
          </p:cNvPr>
          <p:cNvCxnSpPr/>
          <p:nvPr/>
        </p:nvCxnSpPr>
        <p:spPr>
          <a:xfrm>
            <a:off x="10193676" y="5276195"/>
            <a:ext cx="0" cy="136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16FA215-B108-024C-BDEB-73EEB6A015F5}"/>
              </a:ext>
            </a:extLst>
          </p:cNvPr>
          <p:cNvSpPr txBox="1"/>
          <p:nvPr/>
        </p:nvSpPr>
        <p:spPr>
          <a:xfrm>
            <a:off x="9988422" y="5394512"/>
            <a:ext cx="431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000" b="1" dirty="0"/>
              <a:t>p=2</a:t>
            </a:r>
            <a:endParaRPr kumimoji="1" lang="ko-Kore-KR" altLang="en-US" sz="1000" b="1" dirty="0"/>
          </a:p>
        </p:txBody>
      </p:sp>
      <p:cxnSp>
        <p:nvCxnSpPr>
          <p:cNvPr id="70" name="직선 연결선[R] 69">
            <a:extLst>
              <a:ext uri="{FF2B5EF4-FFF2-40B4-BE49-F238E27FC236}">
                <a16:creationId xmlns:a16="http://schemas.microsoft.com/office/drawing/2014/main" id="{FE62BF0F-2A17-F947-B743-FD2C7B147236}"/>
              </a:ext>
            </a:extLst>
          </p:cNvPr>
          <p:cNvCxnSpPr/>
          <p:nvPr/>
        </p:nvCxnSpPr>
        <p:spPr>
          <a:xfrm>
            <a:off x="11397106" y="5270942"/>
            <a:ext cx="0" cy="136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B28BC130-BC6A-064E-9B0E-4BDFA78AAC10}"/>
              </a:ext>
            </a:extLst>
          </p:cNvPr>
          <p:cNvSpPr txBox="1"/>
          <p:nvPr/>
        </p:nvSpPr>
        <p:spPr>
          <a:xfrm>
            <a:off x="11191852" y="5389259"/>
            <a:ext cx="431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000" b="1" dirty="0"/>
              <a:t>q=8</a:t>
            </a:r>
            <a:endParaRPr kumimoji="1" lang="ko-Kore-KR" altLang="en-US" sz="1000" b="1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17FA6B8-289F-944F-9E87-CC6CC21BC4C2}"/>
              </a:ext>
            </a:extLst>
          </p:cNvPr>
          <p:cNvSpPr/>
          <p:nvPr/>
        </p:nvSpPr>
        <p:spPr>
          <a:xfrm>
            <a:off x="9075527" y="790639"/>
            <a:ext cx="2685544" cy="2556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74" name="표 74">
            <a:extLst>
              <a:ext uri="{FF2B5EF4-FFF2-40B4-BE49-F238E27FC236}">
                <a16:creationId xmlns:a16="http://schemas.microsoft.com/office/drawing/2014/main" id="{700BEA7D-4640-2D4B-8AE6-B41D06F052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814174"/>
              </p:ext>
            </p:extLst>
          </p:nvPr>
        </p:nvGraphicFramePr>
        <p:xfrm>
          <a:off x="6794908" y="5933087"/>
          <a:ext cx="5184696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087">
                  <a:extLst>
                    <a:ext uri="{9D8B030D-6E8A-4147-A177-3AD203B41FA5}">
                      <a16:colId xmlns:a16="http://schemas.microsoft.com/office/drawing/2014/main" val="1283002553"/>
                    </a:ext>
                  </a:extLst>
                </a:gridCol>
                <a:gridCol w="648087">
                  <a:extLst>
                    <a:ext uri="{9D8B030D-6E8A-4147-A177-3AD203B41FA5}">
                      <a16:colId xmlns:a16="http://schemas.microsoft.com/office/drawing/2014/main" val="850720545"/>
                    </a:ext>
                  </a:extLst>
                </a:gridCol>
                <a:gridCol w="648087">
                  <a:extLst>
                    <a:ext uri="{9D8B030D-6E8A-4147-A177-3AD203B41FA5}">
                      <a16:colId xmlns:a16="http://schemas.microsoft.com/office/drawing/2014/main" val="106564275"/>
                    </a:ext>
                  </a:extLst>
                </a:gridCol>
                <a:gridCol w="648087">
                  <a:extLst>
                    <a:ext uri="{9D8B030D-6E8A-4147-A177-3AD203B41FA5}">
                      <a16:colId xmlns:a16="http://schemas.microsoft.com/office/drawing/2014/main" val="333791214"/>
                    </a:ext>
                  </a:extLst>
                </a:gridCol>
                <a:gridCol w="648087">
                  <a:extLst>
                    <a:ext uri="{9D8B030D-6E8A-4147-A177-3AD203B41FA5}">
                      <a16:colId xmlns:a16="http://schemas.microsoft.com/office/drawing/2014/main" val="1188723443"/>
                    </a:ext>
                  </a:extLst>
                </a:gridCol>
                <a:gridCol w="648087">
                  <a:extLst>
                    <a:ext uri="{9D8B030D-6E8A-4147-A177-3AD203B41FA5}">
                      <a16:colId xmlns:a16="http://schemas.microsoft.com/office/drawing/2014/main" val="2263745760"/>
                    </a:ext>
                  </a:extLst>
                </a:gridCol>
                <a:gridCol w="648087">
                  <a:extLst>
                    <a:ext uri="{9D8B030D-6E8A-4147-A177-3AD203B41FA5}">
                      <a16:colId xmlns:a16="http://schemas.microsoft.com/office/drawing/2014/main" val="1477997300"/>
                    </a:ext>
                  </a:extLst>
                </a:gridCol>
                <a:gridCol w="648087">
                  <a:extLst>
                    <a:ext uri="{9D8B030D-6E8A-4147-A177-3AD203B41FA5}">
                      <a16:colId xmlns:a16="http://schemas.microsoft.com/office/drawing/2014/main" val="2033903978"/>
                    </a:ext>
                  </a:extLst>
                </a:gridCol>
              </a:tblGrid>
              <a:tr h="27617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[p, q]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2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3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4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5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6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7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8</a:t>
                      </a:r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9429996"/>
                  </a:ext>
                </a:extLst>
              </a:tr>
              <a:tr h="27617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1" dirty="0"/>
                        <a:t>max</a:t>
                      </a:r>
                      <a:endParaRPr lang="ko-Kore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1" dirty="0"/>
                        <a:t>2</a:t>
                      </a:r>
                      <a:endParaRPr lang="ko-Kore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1" dirty="0"/>
                        <a:t>4</a:t>
                      </a:r>
                      <a:endParaRPr lang="ko-Kore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1" dirty="0"/>
                        <a:t>4</a:t>
                      </a:r>
                      <a:endParaRPr lang="ko-Kore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1" dirty="0"/>
                        <a:t>6</a:t>
                      </a:r>
                      <a:endParaRPr lang="ko-Kore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1" dirty="0"/>
                        <a:t>6</a:t>
                      </a:r>
                      <a:endParaRPr lang="ko-Kore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1" dirty="0"/>
                        <a:t>10</a:t>
                      </a:r>
                      <a:endParaRPr lang="ko-Kore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1" dirty="0"/>
                        <a:t>10</a:t>
                      </a:r>
                      <a:endParaRPr lang="ko-Kore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9573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9678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401</Words>
  <Application>Microsoft Macintosh PowerPoint</Application>
  <PresentationFormat>와이드스크린</PresentationFormat>
  <Paragraphs>55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Cambria Math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전영우</dc:creator>
  <cp:lastModifiedBy>전영우</cp:lastModifiedBy>
  <cp:revision>9</cp:revision>
  <dcterms:created xsi:type="dcterms:W3CDTF">2021-09-24T15:20:11Z</dcterms:created>
  <dcterms:modified xsi:type="dcterms:W3CDTF">2021-10-04T16:46:29Z</dcterms:modified>
</cp:coreProperties>
</file>