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08A7F-0AC8-4A38-B9BD-002982329732}" v="305" dt="2021-09-17T09:06:59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50"/>
  </p:normalViewPr>
  <p:slideViewPr>
    <p:cSldViewPr snapToGrid="0" snapToObjects="1">
      <p:cViewPr>
        <p:scale>
          <a:sx n="50" d="100"/>
          <a:sy n="50" d="100"/>
        </p:scale>
        <p:origin x="151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kChan" userId="cd631d82b6af8d22" providerId="LiveId" clId="{CD008A7F-0AC8-4A38-B9BD-002982329732}"/>
    <pc:docChg chg="undo custSel modSld">
      <pc:chgData name="HyeokChan" userId="cd631d82b6af8d22" providerId="LiveId" clId="{CD008A7F-0AC8-4A38-B9BD-002982329732}" dt="2021-09-17T09:06:59.781" v="3378"/>
      <pc:docMkLst>
        <pc:docMk/>
      </pc:docMkLst>
      <pc:sldChg chg="addSp delSp modSp mod">
        <pc:chgData name="HyeokChan" userId="cd631d82b6af8d22" providerId="LiveId" clId="{CD008A7F-0AC8-4A38-B9BD-002982329732}" dt="2021-09-17T09:06:59.781" v="3378"/>
        <pc:sldMkLst>
          <pc:docMk/>
          <pc:sldMk cId="3015354241" sldId="256"/>
        </pc:sldMkLst>
        <pc:spChg chg="add mod">
          <ac:chgData name="HyeokChan" userId="cd631d82b6af8d22" providerId="LiveId" clId="{CD008A7F-0AC8-4A38-B9BD-002982329732}" dt="2021-09-17T09:04:04.974" v="3301" actId="113"/>
          <ac:spMkLst>
            <pc:docMk/>
            <pc:sldMk cId="3015354241" sldId="256"/>
            <ac:spMk id="2" creationId="{0AB1744A-29B0-43ED-9A12-6164450F6AF7}"/>
          </ac:spMkLst>
        </pc:spChg>
        <pc:spChg chg="mod">
          <ac:chgData name="HyeokChan" userId="cd631d82b6af8d22" providerId="LiveId" clId="{CD008A7F-0AC8-4A38-B9BD-002982329732}" dt="2021-09-17T08:54:29.316" v="2863"/>
          <ac:spMkLst>
            <pc:docMk/>
            <pc:sldMk cId="3015354241" sldId="256"/>
            <ac:spMk id="6" creationId="{9961F564-681B-234C-ABCA-F0FDFCE3829A}"/>
          </ac:spMkLst>
        </pc:spChg>
        <pc:spChg chg="add mod">
          <ac:chgData name="HyeokChan" userId="cd631d82b6af8d22" providerId="LiveId" clId="{CD008A7F-0AC8-4A38-B9BD-002982329732}" dt="2021-09-17T09:02:42.275" v="3259" actId="113"/>
          <ac:spMkLst>
            <pc:docMk/>
            <pc:sldMk cId="3015354241" sldId="256"/>
            <ac:spMk id="11" creationId="{5C5AFDB0-6A95-48A5-A6CC-FF5F63435A1A}"/>
          </ac:spMkLst>
        </pc:spChg>
        <pc:spChg chg="add mod">
          <ac:chgData name="HyeokChan" userId="cd631d82b6af8d22" providerId="LiveId" clId="{CD008A7F-0AC8-4A38-B9BD-002982329732}" dt="2021-09-17T09:05:08.095" v="3342" actId="1076"/>
          <ac:spMkLst>
            <pc:docMk/>
            <pc:sldMk cId="3015354241" sldId="256"/>
            <ac:spMk id="12" creationId="{174EED55-2334-43B6-BE9C-90898BE619AE}"/>
          </ac:spMkLst>
        </pc:spChg>
        <pc:graphicFrameChg chg="add del mod modGraphic">
          <ac:chgData name="HyeokChan" userId="cd631d82b6af8d22" providerId="LiveId" clId="{CD008A7F-0AC8-4A38-B9BD-002982329732}" dt="2021-09-17T08:53:40.052" v="2846" actId="478"/>
          <ac:graphicFrameMkLst>
            <pc:docMk/>
            <pc:sldMk cId="3015354241" sldId="256"/>
            <ac:graphicFrameMk id="3" creationId="{8979552D-9E87-4787-BE91-C08CEEBE1C6D}"/>
          </ac:graphicFrameMkLst>
        </pc:graphicFrameChg>
        <pc:graphicFrameChg chg="mod">
          <ac:chgData name="HyeokChan" userId="cd631d82b6af8d22" providerId="LiveId" clId="{CD008A7F-0AC8-4A38-B9BD-002982329732}" dt="2021-09-17T09:06:59.781" v="3378"/>
          <ac:graphicFrameMkLst>
            <pc:docMk/>
            <pc:sldMk cId="3015354241" sldId="256"/>
            <ac:graphicFrameMk id="4" creationId="{92CDCE82-8C98-F94E-9E04-0F91A7DD25E5}"/>
          </ac:graphicFrameMkLst>
        </pc:graphicFrameChg>
        <pc:picChg chg="add mod">
          <ac:chgData name="HyeokChan" userId="cd631d82b6af8d22" providerId="LiveId" clId="{CD008A7F-0AC8-4A38-B9BD-002982329732}" dt="2021-09-17T09:05:34.934" v="3371" actId="14100"/>
          <ac:picMkLst>
            <pc:docMk/>
            <pc:sldMk cId="3015354241" sldId="256"/>
            <ac:picMk id="7" creationId="{D6FE9362-61D5-438D-BA00-28E0C6CADC8F}"/>
          </ac:picMkLst>
        </pc:picChg>
        <pc:picChg chg="mod">
          <ac:chgData name="HyeokChan" userId="cd631d82b6af8d22" providerId="LiveId" clId="{CD008A7F-0AC8-4A38-B9BD-002982329732}" dt="2021-09-17T09:05:13.597" v="3366" actId="1036"/>
          <ac:picMkLst>
            <pc:docMk/>
            <pc:sldMk cId="3015354241" sldId="256"/>
            <ac:picMk id="8" creationId="{240B7E75-047F-BD4B-AC41-5E12E9A8858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1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N1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4.2220126545159865E-2"/>
                  <c:y val="8.1994628060679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B7F-A641-B417-7F3CD4893B3E}"/>
                </c:ext>
              </c:extLst>
            </c:dLbl>
            <c:dLbl>
              <c:idx val="1"/>
              <c:layout>
                <c:manualLayout>
                  <c:x val="-2.6113677591997193E-2"/>
                  <c:y val="0.106315626579337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3993742877400701E-2"/>
                      <c:h val="5.34919481160607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6B7F-A641-B417-7F3CD4893B3E}"/>
                </c:ext>
              </c:extLst>
            </c:dLbl>
            <c:dLbl>
              <c:idx val="2"/>
              <c:layout>
                <c:manualLayout>
                  <c:x val="-2.4577578910115003E-2"/>
                  <c:y val="0.2338943784745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B7F-A641-B417-7F3CD4893B3E}"/>
                </c:ext>
              </c:extLst>
            </c:dLbl>
            <c:dLbl>
              <c:idx val="3"/>
              <c:layout>
                <c:manualLayout>
                  <c:x val="-3.3794171001408128E-2"/>
                  <c:y val="0.115428394571851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7F-A641-B417-7F3CD4893B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0-6B7F-A641-B417-7F3CD4893B3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N2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1900765747293081E-2"/>
                  <c:y val="0.1092920338128826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63156F9-9C9B-43F3-A794-B36FBFD13BE5}" type="VALUE">
                      <a:rPr lang="en-US" altLang="ko-KR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bg2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B7F-A641-B417-7F3CD4893B3E}"/>
                </c:ext>
              </c:extLst>
            </c:dLbl>
            <c:dLbl>
              <c:idx val="1"/>
              <c:layout>
                <c:manualLayout>
                  <c:x val="-2.7649776273879437E-2"/>
                  <c:y val="0.118465983902689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7F-A641-B417-7F3CD4893B3E}"/>
                </c:ext>
              </c:extLst>
            </c:dLbl>
            <c:dLbl>
              <c:idx val="2"/>
              <c:layout>
                <c:manualLayout>
                  <c:x val="-2.1505381546350628E-2"/>
                  <c:y val="0.118465983902689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B7F-A641-B417-7F3CD4893B3E}"/>
                </c:ext>
              </c:extLst>
            </c:dLbl>
            <c:dLbl>
              <c:idx val="3"/>
              <c:layout>
                <c:manualLayout>
                  <c:x val="-2.1505381546350628E-2"/>
                  <c:y val="6.37893759476022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B7F-A641-B417-7F3CD4893B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1-6B7F-A641-B417-7F3CD4893B3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N3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4577578910115059E-2"/>
                  <c:y val="0.118465983902689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B7F-A641-B417-7F3CD4893B3E}"/>
                </c:ext>
              </c:extLst>
            </c:dLbl>
            <c:dLbl>
              <c:idx val="1"/>
              <c:layout>
                <c:manualLayout>
                  <c:x val="-2.6113677591997193E-2"/>
                  <c:y val="0.106315626579337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82532332458201E-2"/>
                      <c:h val="5.34919481160607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B7F-A641-B417-7F3CD4893B3E}"/>
                </c:ext>
              </c:extLst>
            </c:dLbl>
            <c:dLbl>
              <c:idx val="2"/>
              <c:layout>
                <c:manualLayout>
                  <c:x val="-2.4577577578124253E-2"/>
                  <c:y val="7.51650515816049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B7F-A641-B417-7F3CD4893B3E}"/>
                </c:ext>
              </c:extLst>
            </c:dLbl>
            <c:dLbl>
              <c:idx val="3"/>
              <c:layout>
                <c:manualLayout>
                  <c:x val="-2.7649776273879378E-2"/>
                  <c:y val="0.115428394571851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B7F-A641-B417-7F3CD4893B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2-6B7F-A641-B417-7F3CD4893B3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N4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4577578910115003E-2"/>
                  <c:y val="0.188330538511968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B7F-A641-B417-7F3CD4893B3E}"/>
                </c:ext>
              </c:extLst>
            </c:dLbl>
            <c:dLbl>
              <c:idx val="1"/>
              <c:layout>
                <c:manualLayout>
                  <c:x val="-2.4577578910115003E-2"/>
                  <c:y val="0.112390805241013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B7F-A641-B417-7F3CD4893B3E}"/>
                </c:ext>
              </c:extLst>
            </c:dLbl>
            <c:dLbl>
              <c:idx val="2"/>
              <c:layout>
                <c:manualLayout>
                  <c:x val="-2.4577578910115003E-2"/>
                  <c:y val="0.106315626579337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B7F-A641-B417-7F3CD4893B3E}"/>
                </c:ext>
              </c:extLst>
            </c:dLbl>
            <c:dLbl>
              <c:idx val="3"/>
              <c:layout>
                <c:manualLayout>
                  <c:x val="-2.4577578910115003E-2"/>
                  <c:y val="0.115428394571851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B7F-A641-B417-7F3CD4893B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11</c:v>
                </c:pt>
                <c:pt idx="1">
                  <c:v>5</c:v>
                </c:pt>
                <c:pt idx="2">
                  <c:v>7</c:v>
                </c:pt>
                <c:pt idx="3">
                  <c:v>4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3-6B7F-A641-B417-7F3CD4893B3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81"/>
        <c:shape val="box"/>
        <c:axId val="1309726144"/>
        <c:axId val="1271267584"/>
        <c:axId val="1309774896"/>
      </c:bar3DChart>
      <c:catAx>
        <c:axId val="13097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1267584"/>
        <c:crosses val="autoZero"/>
        <c:auto val="1"/>
        <c:lblAlgn val="ctr"/>
        <c:lblOffset val="100"/>
        <c:noMultiLvlLbl val="0"/>
      </c:catAx>
      <c:valAx>
        <c:axId val="1271267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9726144"/>
        <c:crosses val="autoZero"/>
        <c:crossBetween val="between"/>
      </c:valAx>
      <c:serAx>
        <c:axId val="1309774896"/>
        <c:scaling>
          <c:orientation val="maxMin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126758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>
        <a:schemeClr val="accent1"/>
      </a:glow>
    </a:effectLst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704-B103-FE49-B1A7-FF771F50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2F3E6-D6F3-7A4B-BC38-13530B78D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FCEF-5333-FA4D-9BA2-502F090D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EFB9-5C5A-6D4C-8CB6-A8DAF3A6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2B04-58A4-9747-9AA2-D95744D8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908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CA8-1588-974C-B411-5C8D2170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81F1C-BBA0-3E4F-AF96-AC7029D3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C2D3-BE3F-F44C-A78E-BC9E8D3E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10C4-722A-8D44-96EB-9BAD8CE4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232D-152F-524C-9B26-ED821302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05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AAC48-8A06-AD46-BFF1-118A39894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266CC-E182-D94D-A304-125352C4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4B4F-EBF5-644B-9302-30839B7C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E30-A7E4-C04F-BE42-FBCD9F25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14EF-2F04-004D-A3DA-58E137B3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09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DDD6-CD8D-DB4D-B678-C4A20AD1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375A-4854-D044-BDD3-D34CB987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6FC2-0E96-5540-B0E0-C7DEA843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3758-683D-2A41-97FE-A617CF72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4EA0-F342-6C4E-9421-F22A368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80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8796-13A8-904C-AA0F-0D3DBE1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C346-3DCC-A041-9203-12D738E9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BF03-D68B-144D-B8FD-4D07C352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5552-2508-1D4A-839F-F318C5C6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A3DB-4FF2-9D4A-A05A-CAD7C656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635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5720-01AD-D44A-B640-0093FB4D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3A11-C56E-0C4D-9436-D0116654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11AB-217F-3B45-9565-DD98F462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BD16-4BE8-DE49-8141-9A61C9EA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A90B-CBCF-B24B-872B-0FB2B488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3E81E-997B-FA43-BEEF-3279F11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73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D1FA-B7FC-7D4A-BF9B-FA281E51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2BCD-4243-6748-BBA7-F766AFA0B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75DA-EB26-074D-81AA-424183261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B7382-7F3B-194A-BA9E-B12189AD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EE648-6A09-7540-BAE5-2E8E42704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E8B8B-E941-0B49-90D9-27B03EF8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7A1C6-5B65-EB44-8671-224C58F5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7565F-9385-2B45-A0B1-DEF5B6A7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59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7E0-4005-094E-A2BF-954457B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6A070-AAA4-F846-9164-4350610E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958D8-BDFB-9E41-9A81-3BB1B550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3BE3-CC34-1149-9CD1-9017DFE2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42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91E2D-B4D6-DE4B-8DCE-6F427C54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2542B-BA77-BC4C-BE57-976E30B1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F527-0653-8D46-98BA-C2F1924E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393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15B-FADD-B141-86FA-9E80613B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69CE-268C-BB4A-9D4C-A9458918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0830C-EE6F-B44E-890B-517D61B34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BB748-57C4-294E-99FC-606DFB26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DF41B-51CA-6B4A-B7D1-E17C5126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6C71B-AEB2-9D40-A95C-8E443E4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11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4BD9-CBB9-C34D-8FC4-474D34B7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C6B18-528C-BC4C-8AC1-C4F17DB8E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12F96-605F-3543-A271-B65AE616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D79A-54A1-F447-BFA7-525B0952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80D3D-D3EF-E04C-A3CB-75292C4F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702C1-F7C8-4748-B170-66BDA8D1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651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A52F1-63C7-0E47-B62D-FAABDA34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7F56-9A72-B546-9917-6369260F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DEDA-3446-044D-A0F5-75E0AC1AA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C2FE-9087-144D-9194-1E205992F5F6}" type="datetimeFigureOut">
              <a:rPr lang="en-KR" smtClean="0"/>
              <a:t>09/17/2021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5488-8879-734B-A78C-009DF5778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0CA0-FC9C-064B-87F5-137FCB97B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65E1-F0D3-7041-843F-D2D549FC14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589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CDCE82-8C98-F94E-9E04-0F91A7DD2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5497"/>
              </p:ext>
            </p:extLst>
          </p:nvPr>
        </p:nvGraphicFramePr>
        <p:xfrm>
          <a:off x="8752590" y="3469947"/>
          <a:ext cx="3662566" cy="3349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961F564-681B-234C-ABCA-F0FDFCE3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33"/>
            <a:ext cx="10515600" cy="1325563"/>
          </a:xfrm>
        </p:spPr>
        <p:txBody>
          <a:bodyPr/>
          <a:lstStyle/>
          <a:p>
            <a:r>
              <a:rPr lang="en-US" dirty="0">
                <a:latin typeface="GillSansMT"/>
              </a:rPr>
              <a:t>C2. Ski Trail </a:t>
            </a:r>
            <a:endParaRPr lang="en-KR" dirty="0"/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240B7E75-047F-BD4B-AC41-5E12E9A88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4" r="2864"/>
          <a:stretch/>
        </p:blipFill>
        <p:spPr>
          <a:xfrm>
            <a:off x="8143178" y="1933646"/>
            <a:ext cx="1990609" cy="138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D7B0F-F23A-1742-9ED1-23E6BD4E0938}"/>
              </a:ext>
            </a:extLst>
          </p:cNvPr>
          <p:cNvSpPr txBox="1"/>
          <p:nvPr/>
        </p:nvSpPr>
        <p:spPr>
          <a:xfrm>
            <a:off x="8237038" y="190488"/>
            <a:ext cx="377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21600621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전영우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21700057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권혁찬</a:t>
            </a:r>
            <a:endParaRPr lang="en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1744A-29B0-43ED-9A12-6164450F6AF7}"/>
                  </a:ext>
                </a:extLst>
              </p:cNvPr>
              <p:cNvSpPr txBox="1"/>
              <p:nvPr/>
            </p:nvSpPr>
            <p:spPr>
              <a:xfrm>
                <a:off x="385528" y="2389540"/>
                <a:ext cx="970908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Algorithm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1.Input(</a:t>
                </a:r>
                <a:r>
                  <a:rPr lang="ko-KR" altLang="en-US" dirty="0"/>
                  <a:t>산에 대한 정보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DP(</a:t>
                </a:r>
                <a:r>
                  <a:rPr lang="ko-KR" altLang="en-US" dirty="0"/>
                  <a:t>경사도의 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라는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배열을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 생성한다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2.Input </a:t>
                </a:r>
                <a:r>
                  <a:rPr lang="ko-KR" altLang="en-US" dirty="0"/>
                  <a:t>배열의 인덱스</a:t>
                </a:r>
                <a:r>
                  <a:rPr lang="en-US" altLang="ko-KR" dirty="0"/>
                  <a:t>(x, y)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Recursion </a:t>
                </a:r>
                <a:r>
                  <a:rPr lang="ko-KR" altLang="en-US" dirty="0"/>
                  <a:t>함수를 호출한다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b="1" dirty="0"/>
                  <a:t>Recursion </a:t>
                </a:r>
                <a:r>
                  <a:rPr lang="ko-KR" altLang="en-US" b="1" dirty="0"/>
                  <a:t>함수 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인자</a:t>
                </a:r>
                <a:r>
                  <a:rPr lang="en-US" altLang="ko-KR" b="1" dirty="0"/>
                  <a:t>: x, y)</a:t>
                </a:r>
              </a:p>
              <a:p>
                <a:pPr lvl="1"/>
                <a:r>
                  <a:rPr lang="en-US" altLang="ko-KR" dirty="0"/>
                  <a:t>A.</a:t>
                </a:r>
                <a:r>
                  <a:rPr lang="ko-KR" altLang="en-US" dirty="0"/>
                  <a:t>경사의 차이의 합을 구하고자 하는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배열 원소의 인덱스 값</a:t>
                </a:r>
                <a:r>
                  <a:rPr lang="en-US" altLang="ko-KR" dirty="0"/>
                  <a:t>(x, y)</a:t>
                </a:r>
                <a:r>
                  <a:rPr lang="ko-KR" altLang="en-US" dirty="0"/>
                  <a:t>이 인자로 들어온다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B.</a:t>
                </a:r>
                <a:r>
                  <a:rPr lang="ko-KR" altLang="en-US" dirty="0"/>
                  <a:t>만약 </a:t>
                </a:r>
                <a:r>
                  <a:rPr lang="en-US" altLang="ko-KR" dirty="0"/>
                  <a:t>DP[x][y]</a:t>
                </a:r>
                <a:r>
                  <a:rPr lang="ko-KR" altLang="en-US" dirty="0"/>
                  <a:t>의 값이 존재한다면 </a:t>
                </a:r>
                <a:r>
                  <a:rPr lang="en-US" altLang="ko-KR" dirty="0"/>
                  <a:t>DP[x][y]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C.</a:t>
                </a:r>
                <a:r>
                  <a:rPr lang="ko-KR" altLang="en-US" dirty="0"/>
                  <a:t>없다면 </a:t>
                </a:r>
                <a:r>
                  <a:rPr lang="en-US" altLang="ko-KR" dirty="0"/>
                  <a:t>Input[x][y]</a:t>
                </a:r>
                <a:r>
                  <a:rPr lang="ko-KR" altLang="en-US" dirty="0"/>
                  <a:t>와 동서남북으로 인접한 노드들</a:t>
                </a:r>
                <a:r>
                  <a:rPr lang="en-US" altLang="ko-KR" dirty="0"/>
                  <a:t>(index</a:t>
                </a:r>
                <a:r>
                  <a:rPr lang="ko-KR" altLang="en-US" dirty="0"/>
                  <a:t>값을 오버하지 않는 노드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중 </a:t>
                </a:r>
                <a:r>
                  <a:rPr lang="en-US" altLang="ko-KR" dirty="0"/>
                  <a:t>Input[x][y]</a:t>
                </a:r>
                <a:r>
                  <a:rPr lang="ko-KR" altLang="en-US" dirty="0"/>
                  <a:t>보다 고도가 작은 노드들에 대해 재귀 함수를 호출한 뒤 그 </a:t>
                </a:r>
                <a:r>
                  <a:rPr lang="ko-KR" altLang="en-US" dirty="0" err="1"/>
                  <a:t>리턴값에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Input[x][y] </a:t>
                </a:r>
                <a:r>
                  <a:rPr lang="ko-KR" altLang="en-US" dirty="0"/>
                  <a:t>와의 고도 차를 더한 값들 중 가장 큰 값을 </a:t>
                </a:r>
                <a:r>
                  <a:rPr lang="en-US" altLang="ko-KR" dirty="0"/>
                  <a:t>DP[x][y]</a:t>
                </a:r>
                <a:r>
                  <a:rPr lang="ko-KR" altLang="en-US" dirty="0"/>
                  <a:t>에 저장하고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3.DP </a:t>
                </a:r>
                <a:r>
                  <a:rPr lang="ko-KR" altLang="en-US" dirty="0"/>
                  <a:t>배열의 모든 값이 채워지면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중 최댓값을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b="1" dirty="0"/>
                  <a:t>Time Complexity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Input data n</a:t>
                </a:r>
                <a:r>
                  <a:rPr lang="ko-KR" altLang="en-US" dirty="0"/>
                  <a:t>에 대한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1744A-29B0-43ED-9A12-6164450F6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8" y="2389540"/>
                <a:ext cx="9709086" cy="3693319"/>
              </a:xfrm>
              <a:prstGeom prst="rect">
                <a:avLst/>
              </a:prstGeom>
              <a:blipFill>
                <a:blip r:embed="rId4"/>
                <a:stretch>
                  <a:fillRect l="-502" t="-990" b="-1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6FE9362-61D5-438D-BA00-28E0C6CA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1319" y="2203519"/>
            <a:ext cx="1363068" cy="10491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5AFDB0-6A95-48A5-A6CC-FF5F63435A1A}"/>
              </a:ext>
            </a:extLst>
          </p:cNvPr>
          <p:cNvSpPr txBox="1"/>
          <p:nvPr/>
        </p:nvSpPr>
        <p:spPr>
          <a:xfrm>
            <a:off x="385528" y="1063977"/>
            <a:ext cx="8495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Idea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nXn</a:t>
            </a:r>
            <a:r>
              <a:rPr lang="en-US" altLang="ko-KR" dirty="0"/>
              <a:t> grid</a:t>
            </a:r>
            <a:r>
              <a:rPr lang="ko-KR" altLang="en-US" dirty="0"/>
              <a:t>의 산에서 스키 코스 중 경사의 차이합이 가장 높은 코스를 찾는 문제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경사도의 합 중 가장 큰 값을 구하기 위해 각 지점에서의 최대 경사의 차이의 합을 </a:t>
            </a:r>
            <a:r>
              <a:rPr lang="en-US" altLang="ko-KR" dirty="0"/>
              <a:t>Recursion</a:t>
            </a:r>
            <a:r>
              <a:rPr lang="ko-KR" altLang="en-US" dirty="0"/>
              <a:t>을 활용한 </a:t>
            </a:r>
            <a:r>
              <a:rPr lang="en-US" altLang="ko-KR" dirty="0"/>
              <a:t>Dynamic programming</a:t>
            </a:r>
            <a:r>
              <a:rPr lang="ko-KR" altLang="en-US" dirty="0"/>
              <a:t>을 이용해 구한다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EED55-2334-43B6-BE9C-90898BE619AE}"/>
              </a:ext>
            </a:extLst>
          </p:cNvPr>
          <p:cNvSpPr txBox="1"/>
          <p:nvPr/>
        </p:nvSpPr>
        <p:spPr>
          <a:xfrm>
            <a:off x="9013769" y="1563049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[Input]	   	    [DP]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35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252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GillSansMT</vt:lpstr>
      <vt:lpstr>Arial</vt:lpstr>
      <vt:lpstr>Calibri</vt:lpstr>
      <vt:lpstr>Calibri Light</vt:lpstr>
      <vt:lpstr>Cambria Math</vt:lpstr>
      <vt:lpstr>Office Theme</vt:lpstr>
      <vt:lpstr>C2. Ski Trail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Kwon HyeokChan</dc:creator>
  <cp:lastModifiedBy>권혁찬</cp:lastModifiedBy>
  <cp:revision>2</cp:revision>
  <dcterms:created xsi:type="dcterms:W3CDTF">2021-09-14T08:27:19Z</dcterms:created>
  <dcterms:modified xsi:type="dcterms:W3CDTF">2021-09-17T09:07:01Z</dcterms:modified>
</cp:coreProperties>
</file>