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 snapToObjects="1">
      <p:cViewPr>
        <p:scale>
          <a:sx n="101" d="100"/>
          <a:sy n="101" d="100"/>
        </p:scale>
        <p:origin x="10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7F07F-55B0-4E78-8178-ECCCF0248F13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953192F-2E12-4F6F-8C8A-24DEB5324E54}">
      <dgm:prSet/>
      <dgm:spPr/>
      <dgm:t>
        <a:bodyPr/>
        <a:lstStyle/>
        <a:p>
          <a:r>
            <a:rPr kumimoji="1" lang="ko-KR"/>
            <a:t>각 자리의 숫자가 </a:t>
          </a:r>
          <a:r>
            <a:rPr kumimoji="1" lang="en-US"/>
            <a:t>1</a:t>
          </a:r>
          <a:r>
            <a:rPr kumimoji="1" lang="ko-KR"/>
            <a:t>씩 증가하는데</a:t>
          </a:r>
          <a:r>
            <a:rPr kumimoji="1" lang="en-US"/>
            <a:t>,</a:t>
          </a:r>
          <a:r>
            <a:rPr kumimoji="1" lang="ko-KR"/>
            <a:t> </a:t>
          </a:r>
          <a:r>
            <a:rPr kumimoji="1" lang="en-US"/>
            <a:t>3</a:t>
          </a:r>
          <a:r>
            <a:rPr kumimoji="1" lang="ko-KR"/>
            <a:t>에서 증가할 때에는 </a:t>
          </a:r>
          <a:r>
            <a:rPr kumimoji="1" lang="en-US"/>
            <a:t>4</a:t>
          </a:r>
          <a:r>
            <a:rPr kumimoji="1" lang="ko-KR"/>
            <a:t>가 아닌 </a:t>
          </a:r>
          <a:r>
            <a:rPr kumimoji="1" lang="en-US"/>
            <a:t>5</a:t>
          </a:r>
          <a:r>
            <a:rPr kumimoji="1" lang="ko-KR"/>
            <a:t>로 바뀌게 된다</a:t>
          </a:r>
          <a:r>
            <a:rPr kumimoji="1" lang="en-US"/>
            <a:t>.</a:t>
          </a:r>
          <a:endParaRPr lang="en-US"/>
        </a:p>
      </dgm:t>
    </dgm:pt>
    <dgm:pt modelId="{B19F27B7-048C-4087-8596-9CB346F76AF9}" type="parTrans" cxnId="{74339DD0-F9DA-47E6-871F-90957968C209}">
      <dgm:prSet/>
      <dgm:spPr/>
      <dgm:t>
        <a:bodyPr/>
        <a:lstStyle/>
        <a:p>
          <a:endParaRPr lang="en-US"/>
        </a:p>
      </dgm:t>
    </dgm:pt>
    <dgm:pt modelId="{252AF391-1DA2-4BCB-BE1C-064A9F3C6802}" type="sibTrans" cxnId="{74339DD0-F9DA-47E6-871F-90957968C209}">
      <dgm:prSet/>
      <dgm:spPr/>
      <dgm:t>
        <a:bodyPr/>
        <a:lstStyle/>
        <a:p>
          <a:endParaRPr lang="en-US"/>
        </a:p>
      </dgm:t>
    </dgm:pt>
    <dgm:pt modelId="{D209E9AD-9EDD-4BDD-B800-1B5FC0128A7E}">
      <dgm:prSet/>
      <dgm:spPr/>
      <dgm:t>
        <a:bodyPr/>
        <a:lstStyle/>
        <a:p>
          <a:r>
            <a:rPr kumimoji="1" lang="en-US"/>
            <a:t>3</a:t>
          </a:r>
          <a:r>
            <a:rPr kumimoji="1" lang="ko-KR"/>
            <a:t> </a:t>
          </a:r>
          <a:r>
            <a:rPr kumimoji="1" lang="en-US"/>
            <a:t>+</a:t>
          </a:r>
          <a:r>
            <a:rPr kumimoji="1" lang="ko-KR"/>
            <a:t> </a:t>
          </a:r>
          <a:r>
            <a:rPr kumimoji="1" lang="en-US"/>
            <a:t>1</a:t>
          </a:r>
          <a:r>
            <a:rPr kumimoji="1" lang="ko-KR"/>
            <a:t> </a:t>
          </a:r>
          <a:r>
            <a:rPr kumimoji="1" lang="en-US"/>
            <a:t>=</a:t>
          </a:r>
          <a:r>
            <a:rPr kumimoji="1" lang="ko-KR"/>
            <a:t> </a:t>
          </a:r>
          <a:r>
            <a:rPr kumimoji="1" lang="en-US"/>
            <a:t>5</a:t>
          </a:r>
          <a:endParaRPr lang="en-US"/>
        </a:p>
      </dgm:t>
    </dgm:pt>
    <dgm:pt modelId="{7FD61D56-75FB-401D-90C4-A6B7600991B4}" type="parTrans" cxnId="{8F0E0E23-D335-4CCD-BD5E-EE1D8A09726C}">
      <dgm:prSet/>
      <dgm:spPr/>
      <dgm:t>
        <a:bodyPr/>
        <a:lstStyle/>
        <a:p>
          <a:endParaRPr lang="en-US"/>
        </a:p>
      </dgm:t>
    </dgm:pt>
    <dgm:pt modelId="{AC37B0A8-9CCA-4E41-AE01-065CB3EF7351}" type="sibTrans" cxnId="{8F0E0E23-D335-4CCD-BD5E-EE1D8A09726C}">
      <dgm:prSet/>
      <dgm:spPr/>
      <dgm:t>
        <a:bodyPr/>
        <a:lstStyle/>
        <a:p>
          <a:endParaRPr lang="en-US"/>
        </a:p>
      </dgm:t>
    </dgm:pt>
    <dgm:pt modelId="{6A02A8C8-D359-4576-94AB-53106D160A76}">
      <dgm:prSet/>
      <dgm:spPr/>
      <dgm:t>
        <a:bodyPr/>
        <a:lstStyle/>
        <a:p>
          <a:r>
            <a:rPr kumimoji="1" lang="en-US"/>
            <a:t>39</a:t>
          </a:r>
          <a:r>
            <a:rPr kumimoji="1" lang="ko-KR"/>
            <a:t> </a:t>
          </a:r>
          <a:r>
            <a:rPr kumimoji="1" lang="en-US"/>
            <a:t>+</a:t>
          </a:r>
          <a:r>
            <a:rPr kumimoji="1" lang="ko-KR"/>
            <a:t> </a:t>
          </a:r>
          <a:r>
            <a:rPr kumimoji="1" lang="en-US"/>
            <a:t>1</a:t>
          </a:r>
          <a:r>
            <a:rPr kumimoji="1" lang="ko-KR"/>
            <a:t> </a:t>
          </a:r>
          <a:r>
            <a:rPr kumimoji="1" lang="en-US"/>
            <a:t>=</a:t>
          </a:r>
          <a:r>
            <a:rPr kumimoji="1" lang="ko-KR"/>
            <a:t> </a:t>
          </a:r>
          <a:r>
            <a:rPr kumimoji="1" lang="en-US"/>
            <a:t>50</a:t>
          </a:r>
          <a:endParaRPr lang="en-US"/>
        </a:p>
      </dgm:t>
    </dgm:pt>
    <dgm:pt modelId="{6C469703-C1BE-4EBB-B020-1A358EBC1001}" type="parTrans" cxnId="{68CE84D1-3911-4AC0-AC57-137323E3F074}">
      <dgm:prSet/>
      <dgm:spPr/>
      <dgm:t>
        <a:bodyPr/>
        <a:lstStyle/>
        <a:p>
          <a:endParaRPr lang="en-US"/>
        </a:p>
      </dgm:t>
    </dgm:pt>
    <dgm:pt modelId="{2190B8CA-FA00-4FF1-8BAF-E5C0437847F3}" type="sibTrans" cxnId="{68CE84D1-3911-4AC0-AC57-137323E3F074}">
      <dgm:prSet/>
      <dgm:spPr/>
      <dgm:t>
        <a:bodyPr/>
        <a:lstStyle/>
        <a:p>
          <a:endParaRPr lang="en-US"/>
        </a:p>
      </dgm:t>
    </dgm:pt>
    <dgm:pt modelId="{0CA04C2D-1A8A-4E9C-9A2F-88F587F89B0E}">
      <dgm:prSet/>
      <dgm:spPr/>
      <dgm:t>
        <a:bodyPr/>
        <a:lstStyle/>
        <a:p>
          <a:r>
            <a:rPr kumimoji="1" lang="en-US"/>
            <a:t>1399</a:t>
          </a:r>
          <a:r>
            <a:rPr kumimoji="1" lang="ko-KR"/>
            <a:t> </a:t>
          </a:r>
          <a:r>
            <a:rPr kumimoji="1" lang="en-US"/>
            <a:t>+</a:t>
          </a:r>
          <a:r>
            <a:rPr kumimoji="1" lang="ko-KR"/>
            <a:t> </a:t>
          </a:r>
          <a:r>
            <a:rPr kumimoji="1" lang="en-US"/>
            <a:t>1</a:t>
          </a:r>
          <a:r>
            <a:rPr kumimoji="1" lang="ko-KR"/>
            <a:t> </a:t>
          </a:r>
          <a:r>
            <a:rPr kumimoji="1" lang="en-US"/>
            <a:t>=</a:t>
          </a:r>
          <a:r>
            <a:rPr kumimoji="1" lang="ko-KR"/>
            <a:t> </a:t>
          </a:r>
          <a:r>
            <a:rPr kumimoji="1" lang="en-US"/>
            <a:t>1500</a:t>
          </a:r>
          <a:endParaRPr lang="en-US"/>
        </a:p>
      </dgm:t>
    </dgm:pt>
    <dgm:pt modelId="{4DE940D7-109C-4873-9937-B4B0B301933F}" type="parTrans" cxnId="{949DC920-38C4-4330-8F6F-5A83E0E55EF5}">
      <dgm:prSet/>
      <dgm:spPr/>
      <dgm:t>
        <a:bodyPr/>
        <a:lstStyle/>
        <a:p>
          <a:endParaRPr lang="en-US"/>
        </a:p>
      </dgm:t>
    </dgm:pt>
    <dgm:pt modelId="{AF52A89A-197D-4000-ADB1-066BC86E2839}" type="sibTrans" cxnId="{949DC920-38C4-4330-8F6F-5A83E0E55EF5}">
      <dgm:prSet/>
      <dgm:spPr/>
      <dgm:t>
        <a:bodyPr/>
        <a:lstStyle/>
        <a:p>
          <a:endParaRPr lang="en-US"/>
        </a:p>
      </dgm:t>
    </dgm:pt>
    <dgm:pt modelId="{AF242B08-BE59-46AC-8323-28D6A23286C9}">
      <dgm:prSet/>
      <dgm:spPr/>
      <dgm:t>
        <a:bodyPr/>
        <a:lstStyle/>
        <a:p>
          <a:r>
            <a:rPr kumimoji="1" lang="ko-KR"/>
            <a:t>이를 고려하여 원래의 숫자를 알아내야 한다</a:t>
          </a:r>
          <a:r>
            <a:rPr kumimoji="1" lang="en-US"/>
            <a:t>.</a:t>
          </a:r>
          <a:endParaRPr lang="en-US"/>
        </a:p>
      </dgm:t>
    </dgm:pt>
    <dgm:pt modelId="{F3B148F0-682E-484A-9414-AC3B8DBCE724}" type="parTrans" cxnId="{3C4902B5-E016-4E65-86A0-279F247AC9ED}">
      <dgm:prSet/>
      <dgm:spPr/>
      <dgm:t>
        <a:bodyPr/>
        <a:lstStyle/>
        <a:p>
          <a:endParaRPr lang="en-US"/>
        </a:p>
      </dgm:t>
    </dgm:pt>
    <dgm:pt modelId="{261A1DBE-4839-4AA2-9D30-62FF75341032}" type="sibTrans" cxnId="{3C4902B5-E016-4E65-86A0-279F247AC9ED}">
      <dgm:prSet/>
      <dgm:spPr/>
      <dgm:t>
        <a:bodyPr/>
        <a:lstStyle/>
        <a:p>
          <a:endParaRPr lang="en-US"/>
        </a:p>
      </dgm:t>
    </dgm:pt>
    <dgm:pt modelId="{E80DFB9E-BDD1-6A43-AC55-49CC51621BEF}" type="pres">
      <dgm:prSet presAssocID="{DEC7F07F-55B0-4E78-8178-ECCCF0248F13}" presName="Name0" presStyleCnt="0">
        <dgm:presLayoutVars>
          <dgm:dir/>
          <dgm:animLvl val="lvl"/>
          <dgm:resizeHandles val="exact"/>
        </dgm:presLayoutVars>
      </dgm:prSet>
      <dgm:spPr/>
    </dgm:pt>
    <dgm:pt modelId="{2649C966-8CAA-1249-9554-3CB04AF0CFDC}" type="pres">
      <dgm:prSet presAssocID="{AF242B08-BE59-46AC-8323-28D6A23286C9}" presName="boxAndChildren" presStyleCnt="0"/>
      <dgm:spPr/>
    </dgm:pt>
    <dgm:pt modelId="{43115C62-9EA8-1544-9AA4-D028DD589DB4}" type="pres">
      <dgm:prSet presAssocID="{AF242B08-BE59-46AC-8323-28D6A23286C9}" presName="parentTextBox" presStyleLbl="node1" presStyleIdx="0" presStyleCnt="2"/>
      <dgm:spPr/>
    </dgm:pt>
    <dgm:pt modelId="{61232A1A-B06F-9246-9252-6A59ECC01083}" type="pres">
      <dgm:prSet presAssocID="{252AF391-1DA2-4BCB-BE1C-064A9F3C6802}" presName="sp" presStyleCnt="0"/>
      <dgm:spPr/>
    </dgm:pt>
    <dgm:pt modelId="{6265A1A3-B766-A548-AD6B-4317CE7F59F2}" type="pres">
      <dgm:prSet presAssocID="{5953192F-2E12-4F6F-8C8A-24DEB5324E54}" presName="arrowAndChildren" presStyleCnt="0"/>
      <dgm:spPr/>
    </dgm:pt>
    <dgm:pt modelId="{18639569-2E66-A445-ADC8-32AC899A85EA}" type="pres">
      <dgm:prSet presAssocID="{5953192F-2E12-4F6F-8C8A-24DEB5324E54}" presName="parentTextArrow" presStyleLbl="node1" presStyleIdx="0" presStyleCnt="2"/>
      <dgm:spPr/>
    </dgm:pt>
    <dgm:pt modelId="{A58BCABA-49FC-894E-9CC8-50B0444A5274}" type="pres">
      <dgm:prSet presAssocID="{5953192F-2E12-4F6F-8C8A-24DEB5324E54}" presName="arrow" presStyleLbl="node1" presStyleIdx="1" presStyleCnt="2"/>
      <dgm:spPr/>
    </dgm:pt>
    <dgm:pt modelId="{B13D1A62-EF5A-E043-A7BF-4B06488E9DCB}" type="pres">
      <dgm:prSet presAssocID="{5953192F-2E12-4F6F-8C8A-24DEB5324E54}" presName="descendantArrow" presStyleCnt="0"/>
      <dgm:spPr/>
    </dgm:pt>
    <dgm:pt modelId="{713DE911-2B97-DD4B-BF83-9F1E6C35B819}" type="pres">
      <dgm:prSet presAssocID="{D209E9AD-9EDD-4BDD-B800-1B5FC0128A7E}" presName="childTextArrow" presStyleLbl="fgAccFollowNode1" presStyleIdx="0" presStyleCnt="3">
        <dgm:presLayoutVars>
          <dgm:bulletEnabled val="1"/>
        </dgm:presLayoutVars>
      </dgm:prSet>
      <dgm:spPr/>
    </dgm:pt>
    <dgm:pt modelId="{E81D6888-FD80-EB46-A394-7EC7952AF20E}" type="pres">
      <dgm:prSet presAssocID="{6A02A8C8-D359-4576-94AB-53106D160A76}" presName="childTextArrow" presStyleLbl="fgAccFollowNode1" presStyleIdx="1" presStyleCnt="3">
        <dgm:presLayoutVars>
          <dgm:bulletEnabled val="1"/>
        </dgm:presLayoutVars>
      </dgm:prSet>
      <dgm:spPr/>
    </dgm:pt>
    <dgm:pt modelId="{2BC25AD7-A1AF-3F44-A117-299A17319367}" type="pres">
      <dgm:prSet presAssocID="{0CA04C2D-1A8A-4E9C-9A2F-88F587F89B0E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60BB540E-BF0A-0448-8124-83B307BFE1B0}" type="presOf" srcId="{5953192F-2E12-4F6F-8C8A-24DEB5324E54}" destId="{18639569-2E66-A445-ADC8-32AC899A85EA}" srcOrd="0" destOrd="0" presId="urn:microsoft.com/office/officeart/2005/8/layout/process4"/>
    <dgm:cxn modelId="{949DC920-38C4-4330-8F6F-5A83E0E55EF5}" srcId="{5953192F-2E12-4F6F-8C8A-24DEB5324E54}" destId="{0CA04C2D-1A8A-4E9C-9A2F-88F587F89B0E}" srcOrd="2" destOrd="0" parTransId="{4DE940D7-109C-4873-9937-B4B0B301933F}" sibTransId="{AF52A89A-197D-4000-ADB1-066BC86E2839}"/>
    <dgm:cxn modelId="{8F0E0E23-D335-4CCD-BD5E-EE1D8A09726C}" srcId="{5953192F-2E12-4F6F-8C8A-24DEB5324E54}" destId="{D209E9AD-9EDD-4BDD-B800-1B5FC0128A7E}" srcOrd="0" destOrd="0" parTransId="{7FD61D56-75FB-401D-90C4-A6B7600991B4}" sibTransId="{AC37B0A8-9CCA-4E41-AE01-065CB3EF7351}"/>
    <dgm:cxn modelId="{816C4843-9B3B-1C42-8B88-746D98660C66}" type="presOf" srcId="{0CA04C2D-1A8A-4E9C-9A2F-88F587F89B0E}" destId="{2BC25AD7-A1AF-3F44-A117-299A17319367}" srcOrd="0" destOrd="0" presId="urn:microsoft.com/office/officeart/2005/8/layout/process4"/>
    <dgm:cxn modelId="{94E0007B-814B-5C4E-9B6F-D3C13763CDA0}" type="presOf" srcId="{D209E9AD-9EDD-4BDD-B800-1B5FC0128A7E}" destId="{713DE911-2B97-DD4B-BF83-9F1E6C35B819}" srcOrd="0" destOrd="0" presId="urn:microsoft.com/office/officeart/2005/8/layout/process4"/>
    <dgm:cxn modelId="{B9FB07AE-B569-2B41-8E8E-20C419484E06}" type="presOf" srcId="{6A02A8C8-D359-4576-94AB-53106D160A76}" destId="{E81D6888-FD80-EB46-A394-7EC7952AF20E}" srcOrd="0" destOrd="0" presId="urn:microsoft.com/office/officeart/2005/8/layout/process4"/>
    <dgm:cxn modelId="{3C4902B5-E016-4E65-86A0-279F247AC9ED}" srcId="{DEC7F07F-55B0-4E78-8178-ECCCF0248F13}" destId="{AF242B08-BE59-46AC-8323-28D6A23286C9}" srcOrd="1" destOrd="0" parTransId="{F3B148F0-682E-484A-9414-AC3B8DBCE724}" sibTransId="{261A1DBE-4839-4AA2-9D30-62FF75341032}"/>
    <dgm:cxn modelId="{74339DD0-F9DA-47E6-871F-90957968C209}" srcId="{DEC7F07F-55B0-4E78-8178-ECCCF0248F13}" destId="{5953192F-2E12-4F6F-8C8A-24DEB5324E54}" srcOrd="0" destOrd="0" parTransId="{B19F27B7-048C-4087-8596-9CB346F76AF9}" sibTransId="{252AF391-1DA2-4BCB-BE1C-064A9F3C6802}"/>
    <dgm:cxn modelId="{68CE84D1-3911-4AC0-AC57-137323E3F074}" srcId="{5953192F-2E12-4F6F-8C8A-24DEB5324E54}" destId="{6A02A8C8-D359-4576-94AB-53106D160A76}" srcOrd="1" destOrd="0" parTransId="{6C469703-C1BE-4EBB-B020-1A358EBC1001}" sibTransId="{2190B8CA-FA00-4FF1-8BAF-E5C0437847F3}"/>
    <dgm:cxn modelId="{11E588DA-7623-A34D-823C-1D1BBF28397B}" type="presOf" srcId="{DEC7F07F-55B0-4E78-8178-ECCCF0248F13}" destId="{E80DFB9E-BDD1-6A43-AC55-49CC51621BEF}" srcOrd="0" destOrd="0" presId="urn:microsoft.com/office/officeart/2005/8/layout/process4"/>
    <dgm:cxn modelId="{464B55E5-A884-3740-836E-40E98C808FB1}" type="presOf" srcId="{5953192F-2E12-4F6F-8C8A-24DEB5324E54}" destId="{A58BCABA-49FC-894E-9CC8-50B0444A5274}" srcOrd="1" destOrd="0" presId="urn:microsoft.com/office/officeart/2005/8/layout/process4"/>
    <dgm:cxn modelId="{445436FF-BFAA-BB40-8F5F-C4942DF564D2}" type="presOf" srcId="{AF242B08-BE59-46AC-8323-28D6A23286C9}" destId="{43115C62-9EA8-1544-9AA4-D028DD589DB4}" srcOrd="0" destOrd="0" presId="urn:microsoft.com/office/officeart/2005/8/layout/process4"/>
    <dgm:cxn modelId="{BCED7960-BDF8-1947-BDFB-B6320808F295}" type="presParOf" srcId="{E80DFB9E-BDD1-6A43-AC55-49CC51621BEF}" destId="{2649C966-8CAA-1249-9554-3CB04AF0CFDC}" srcOrd="0" destOrd="0" presId="urn:microsoft.com/office/officeart/2005/8/layout/process4"/>
    <dgm:cxn modelId="{1D3C60E8-60EE-1743-B04F-B9135D499039}" type="presParOf" srcId="{2649C966-8CAA-1249-9554-3CB04AF0CFDC}" destId="{43115C62-9EA8-1544-9AA4-D028DD589DB4}" srcOrd="0" destOrd="0" presId="urn:microsoft.com/office/officeart/2005/8/layout/process4"/>
    <dgm:cxn modelId="{520913B9-C008-1942-AF7A-63DE239BD163}" type="presParOf" srcId="{E80DFB9E-BDD1-6A43-AC55-49CC51621BEF}" destId="{61232A1A-B06F-9246-9252-6A59ECC01083}" srcOrd="1" destOrd="0" presId="urn:microsoft.com/office/officeart/2005/8/layout/process4"/>
    <dgm:cxn modelId="{ED4C7996-02BD-E440-A3CC-436136FCE214}" type="presParOf" srcId="{E80DFB9E-BDD1-6A43-AC55-49CC51621BEF}" destId="{6265A1A3-B766-A548-AD6B-4317CE7F59F2}" srcOrd="2" destOrd="0" presId="urn:microsoft.com/office/officeart/2005/8/layout/process4"/>
    <dgm:cxn modelId="{9657BBFD-707D-5C4F-880A-5DCA06677F37}" type="presParOf" srcId="{6265A1A3-B766-A548-AD6B-4317CE7F59F2}" destId="{18639569-2E66-A445-ADC8-32AC899A85EA}" srcOrd="0" destOrd="0" presId="urn:microsoft.com/office/officeart/2005/8/layout/process4"/>
    <dgm:cxn modelId="{8B86008E-27BA-7E4A-9991-DA3DEB43F938}" type="presParOf" srcId="{6265A1A3-B766-A548-AD6B-4317CE7F59F2}" destId="{A58BCABA-49FC-894E-9CC8-50B0444A5274}" srcOrd="1" destOrd="0" presId="urn:microsoft.com/office/officeart/2005/8/layout/process4"/>
    <dgm:cxn modelId="{31082F7A-9583-AA46-A91A-3569C8ADA1D0}" type="presParOf" srcId="{6265A1A3-B766-A548-AD6B-4317CE7F59F2}" destId="{B13D1A62-EF5A-E043-A7BF-4B06488E9DCB}" srcOrd="2" destOrd="0" presId="urn:microsoft.com/office/officeart/2005/8/layout/process4"/>
    <dgm:cxn modelId="{34901162-3F09-4247-AA27-6123B407DFE9}" type="presParOf" srcId="{B13D1A62-EF5A-E043-A7BF-4B06488E9DCB}" destId="{713DE911-2B97-DD4B-BF83-9F1E6C35B819}" srcOrd="0" destOrd="0" presId="urn:microsoft.com/office/officeart/2005/8/layout/process4"/>
    <dgm:cxn modelId="{9D600A44-0A5A-4F41-9ADB-1E517EE7EA51}" type="presParOf" srcId="{B13D1A62-EF5A-E043-A7BF-4B06488E9DCB}" destId="{E81D6888-FD80-EB46-A394-7EC7952AF20E}" srcOrd="1" destOrd="0" presId="urn:microsoft.com/office/officeart/2005/8/layout/process4"/>
    <dgm:cxn modelId="{0486D6DA-9F1D-D745-AB5B-E81F841B1C91}" type="presParOf" srcId="{B13D1A62-EF5A-E043-A7BF-4B06488E9DCB}" destId="{2BC25AD7-A1AF-3F44-A117-299A17319367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C2751-7266-4078-A108-8047537A72C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06CA13-6EBC-48EF-8486-BB45DA5B2A98}">
      <dgm:prSet/>
      <dgm:spPr/>
      <dgm:t>
        <a:bodyPr/>
        <a:lstStyle/>
        <a:p>
          <a:r>
            <a:rPr kumimoji="1" lang="en-US" dirty="0"/>
            <a:t>3</a:t>
          </a:r>
          <a:r>
            <a:rPr kumimoji="1" lang="ko-KR" dirty="0"/>
            <a:t> 다음의 숫자는 </a:t>
          </a:r>
          <a:r>
            <a:rPr kumimoji="1" lang="en-US" dirty="0"/>
            <a:t>4</a:t>
          </a:r>
          <a:r>
            <a:rPr kumimoji="1" lang="ko-KR" dirty="0"/>
            <a:t>가 아니라 </a:t>
          </a:r>
          <a:r>
            <a:rPr kumimoji="1" lang="en-US" dirty="0"/>
            <a:t>5</a:t>
          </a:r>
          <a:r>
            <a:rPr kumimoji="1" lang="ko-KR" dirty="0"/>
            <a:t>이다</a:t>
          </a:r>
          <a:r>
            <a:rPr kumimoji="1" lang="en-US" dirty="0"/>
            <a:t>.</a:t>
          </a:r>
          <a:r>
            <a:rPr kumimoji="1" lang="ko-KR" dirty="0"/>
            <a:t> 따라서 </a:t>
          </a:r>
          <a:r>
            <a:rPr kumimoji="1" lang="en-US" dirty="0"/>
            <a:t>0~9</a:t>
          </a:r>
          <a:r>
            <a:rPr kumimoji="1" lang="ko-KR" dirty="0"/>
            <a:t>의 </a:t>
          </a:r>
          <a:r>
            <a:rPr kumimoji="1" lang="en-US" dirty="0"/>
            <a:t>10</a:t>
          </a:r>
          <a:r>
            <a:rPr kumimoji="1" lang="ko-KR" dirty="0"/>
            <a:t>가지 숫자 중 </a:t>
          </a:r>
          <a:r>
            <a:rPr kumimoji="1" lang="en-US" dirty="0"/>
            <a:t>4</a:t>
          </a:r>
          <a:r>
            <a:rPr kumimoji="1" lang="ko-KR" dirty="0"/>
            <a:t>라는 숫자가 없어진다</a:t>
          </a:r>
          <a:r>
            <a:rPr kumimoji="1" lang="en-US" dirty="0"/>
            <a:t>.</a:t>
          </a:r>
          <a:endParaRPr lang="en-US" dirty="0"/>
        </a:p>
      </dgm:t>
    </dgm:pt>
    <dgm:pt modelId="{1A20FE71-AAE4-4FBD-A5D5-7062E5F232B1}" type="parTrans" cxnId="{4EE12447-AED1-4A7A-A876-1B459775963A}">
      <dgm:prSet/>
      <dgm:spPr/>
      <dgm:t>
        <a:bodyPr/>
        <a:lstStyle/>
        <a:p>
          <a:endParaRPr lang="en-US"/>
        </a:p>
      </dgm:t>
    </dgm:pt>
    <dgm:pt modelId="{8711035B-6A31-4871-8FEE-16D5D393B7AF}" type="sibTrans" cxnId="{4EE12447-AED1-4A7A-A876-1B459775963A}">
      <dgm:prSet/>
      <dgm:spPr/>
      <dgm:t>
        <a:bodyPr/>
        <a:lstStyle/>
        <a:p>
          <a:endParaRPr lang="en-US"/>
        </a:p>
      </dgm:t>
    </dgm:pt>
    <dgm:pt modelId="{6841700F-A559-4AE3-8242-1BABB6534C3A}">
      <dgm:prSet/>
      <dgm:spPr/>
      <dgm:t>
        <a:bodyPr/>
        <a:lstStyle/>
        <a:p>
          <a:r>
            <a:rPr kumimoji="1" lang="ko-KR"/>
            <a:t>따라서 문제에서 말하는 </a:t>
          </a:r>
          <a:r>
            <a:rPr kumimoji="1" lang="en-US"/>
            <a:t>input</a:t>
          </a:r>
          <a:r>
            <a:rPr kumimoji="1" lang="ko-KR"/>
            <a:t>은 </a:t>
          </a:r>
          <a:r>
            <a:rPr kumimoji="1" lang="en-US"/>
            <a:t>9</a:t>
          </a:r>
          <a:r>
            <a:rPr kumimoji="1" lang="ko-KR"/>
            <a:t>진수</a:t>
          </a:r>
          <a:r>
            <a:rPr kumimoji="1" lang="en-US"/>
            <a:t>,</a:t>
          </a:r>
          <a:r>
            <a:rPr kumimoji="1" lang="ko-KR"/>
            <a:t> 원하는 </a:t>
          </a:r>
          <a:r>
            <a:rPr kumimoji="1" lang="en-US"/>
            <a:t>output</a:t>
          </a:r>
          <a:r>
            <a:rPr kumimoji="1" lang="ko-KR"/>
            <a:t>은 원래의 숫자인 </a:t>
          </a:r>
          <a:r>
            <a:rPr kumimoji="1" lang="en-US"/>
            <a:t>10</a:t>
          </a:r>
          <a:r>
            <a:rPr kumimoji="1" lang="ko-KR"/>
            <a:t>진수이다</a:t>
          </a:r>
          <a:r>
            <a:rPr kumimoji="1" lang="en-US"/>
            <a:t>.</a:t>
          </a:r>
          <a:endParaRPr lang="en-US"/>
        </a:p>
      </dgm:t>
    </dgm:pt>
    <dgm:pt modelId="{30430661-85D1-4043-A074-2CE86DB5FD09}" type="parTrans" cxnId="{62F54570-9338-474F-9E0F-ACBDCAE46A01}">
      <dgm:prSet/>
      <dgm:spPr/>
      <dgm:t>
        <a:bodyPr/>
        <a:lstStyle/>
        <a:p>
          <a:endParaRPr lang="en-US"/>
        </a:p>
      </dgm:t>
    </dgm:pt>
    <dgm:pt modelId="{D735CCCF-76D4-44DF-A539-95FB185421C2}" type="sibTrans" cxnId="{62F54570-9338-474F-9E0F-ACBDCAE46A01}">
      <dgm:prSet/>
      <dgm:spPr/>
      <dgm:t>
        <a:bodyPr/>
        <a:lstStyle/>
        <a:p>
          <a:endParaRPr lang="en-US"/>
        </a:p>
      </dgm:t>
    </dgm:pt>
    <dgm:pt modelId="{DBEBEDF0-DCCF-4787-A4CB-5508AA3BB179}">
      <dgm:prSet/>
      <dgm:spPr/>
      <dgm:t>
        <a:bodyPr/>
        <a:lstStyle/>
        <a:p>
          <a:r>
            <a:rPr kumimoji="1" lang="en-US" b="1" dirty="0"/>
            <a:t>9</a:t>
          </a:r>
          <a:r>
            <a:rPr kumimoji="1" lang="ko-KR" b="1" dirty="0"/>
            <a:t>진수를 </a:t>
          </a:r>
          <a:r>
            <a:rPr kumimoji="1" lang="en-US" b="1" dirty="0"/>
            <a:t>10</a:t>
          </a:r>
          <a:r>
            <a:rPr kumimoji="1" lang="ko-KR" b="1" dirty="0"/>
            <a:t>진수로 변환하여 </a:t>
          </a:r>
          <a:r>
            <a:rPr kumimoji="1" lang="ko-KR" b="1" dirty="0" err="1"/>
            <a:t>결괏값을</a:t>
          </a:r>
          <a:r>
            <a:rPr kumimoji="1" lang="ko-KR" b="1" dirty="0"/>
            <a:t> 도출한다</a:t>
          </a:r>
          <a:r>
            <a:rPr kumimoji="1" lang="en-US" b="1" dirty="0"/>
            <a:t>.</a:t>
          </a:r>
          <a:endParaRPr lang="en-US" b="1" dirty="0"/>
        </a:p>
      </dgm:t>
    </dgm:pt>
    <dgm:pt modelId="{A94D19B6-9168-4161-80DE-2CE3762742F6}" type="parTrans" cxnId="{EC884A3F-AE67-40CF-B214-66E03F0D599A}">
      <dgm:prSet/>
      <dgm:spPr/>
      <dgm:t>
        <a:bodyPr/>
        <a:lstStyle/>
        <a:p>
          <a:endParaRPr lang="en-US"/>
        </a:p>
      </dgm:t>
    </dgm:pt>
    <dgm:pt modelId="{898F4CF6-5606-4D28-8EF6-786C51EEA47B}" type="sibTrans" cxnId="{EC884A3F-AE67-40CF-B214-66E03F0D599A}">
      <dgm:prSet/>
      <dgm:spPr/>
      <dgm:t>
        <a:bodyPr/>
        <a:lstStyle/>
        <a:p>
          <a:endParaRPr lang="en-US"/>
        </a:p>
      </dgm:t>
    </dgm:pt>
    <dgm:pt modelId="{DFE833D7-D29A-4D72-8AFC-6CAAA12FDA67}">
      <dgm:prSet/>
      <dgm:spPr/>
      <dgm:t>
        <a:bodyPr/>
        <a:lstStyle/>
        <a:p>
          <a:r>
            <a:rPr kumimoji="1" lang="ko-KR" dirty="0"/>
            <a:t>이는 기존의 </a:t>
          </a:r>
          <a:r>
            <a:rPr kumimoji="1" lang="en-US" dirty="0"/>
            <a:t>10</a:t>
          </a:r>
          <a:r>
            <a:rPr kumimoji="1" lang="ko-KR" dirty="0"/>
            <a:t>개의 숫자를 가지고 표현했던 수</a:t>
          </a:r>
          <a:r>
            <a:rPr kumimoji="1" lang="en-US" dirty="0"/>
            <a:t>(10</a:t>
          </a:r>
          <a:r>
            <a:rPr kumimoji="1" lang="ko-KR" dirty="0"/>
            <a:t>진수</a:t>
          </a:r>
          <a:r>
            <a:rPr kumimoji="1" lang="en-US" dirty="0"/>
            <a:t>)</a:t>
          </a:r>
          <a:r>
            <a:rPr kumimoji="1" lang="ko-KR" dirty="0"/>
            <a:t>가 </a:t>
          </a:r>
          <a:r>
            <a:rPr kumimoji="1" lang="en-US" dirty="0"/>
            <a:t>9</a:t>
          </a:r>
          <a:r>
            <a:rPr kumimoji="1" lang="ko-KR" dirty="0"/>
            <a:t>개의 숫자를 가지고 표현한 수</a:t>
          </a:r>
          <a:r>
            <a:rPr kumimoji="1" lang="en-US" dirty="0"/>
            <a:t>(9</a:t>
          </a:r>
          <a:r>
            <a:rPr kumimoji="1" lang="ko-KR" dirty="0"/>
            <a:t>진수</a:t>
          </a:r>
          <a:r>
            <a:rPr kumimoji="1" lang="en-US" dirty="0"/>
            <a:t>)</a:t>
          </a:r>
          <a:r>
            <a:rPr kumimoji="1" lang="ko-KR" dirty="0"/>
            <a:t>로 바뀐다는 것이다</a:t>
          </a:r>
          <a:r>
            <a:rPr kumimoji="1" lang="en-US" dirty="0"/>
            <a:t>.</a:t>
          </a:r>
          <a:endParaRPr lang="en-US" dirty="0"/>
        </a:p>
      </dgm:t>
    </dgm:pt>
    <dgm:pt modelId="{03A71657-26DF-45EA-8B0A-B771D4B2637F}" type="sibTrans" cxnId="{4DEE693E-761A-4449-8B43-656355B8AFEA}">
      <dgm:prSet/>
      <dgm:spPr/>
      <dgm:t>
        <a:bodyPr/>
        <a:lstStyle/>
        <a:p>
          <a:endParaRPr lang="en-US"/>
        </a:p>
      </dgm:t>
    </dgm:pt>
    <dgm:pt modelId="{BBB06610-33AC-41D4-8950-28F35A0BB8A3}" type="parTrans" cxnId="{4DEE693E-761A-4449-8B43-656355B8AFEA}">
      <dgm:prSet/>
      <dgm:spPr/>
      <dgm:t>
        <a:bodyPr/>
        <a:lstStyle/>
        <a:p>
          <a:endParaRPr lang="en-US"/>
        </a:p>
      </dgm:t>
    </dgm:pt>
    <dgm:pt modelId="{CE157EA0-BB04-3241-86A4-1DAE687AC120}" type="pres">
      <dgm:prSet presAssocID="{5E5C2751-7266-4078-A108-8047537A72C8}" presName="outerComposite" presStyleCnt="0">
        <dgm:presLayoutVars>
          <dgm:chMax val="5"/>
          <dgm:dir/>
          <dgm:resizeHandles val="exact"/>
        </dgm:presLayoutVars>
      </dgm:prSet>
      <dgm:spPr/>
    </dgm:pt>
    <dgm:pt modelId="{2B62D539-B0F3-4F49-84C2-C5E5AA615591}" type="pres">
      <dgm:prSet presAssocID="{5E5C2751-7266-4078-A108-8047537A72C8}" presName="dummyMaxCanvas" presStyleCnt="0">
        <dgm:presLayoutVars/>
      </dgm:prSet>
      <dgm:spPr/>
    </dgm:pt>
    <dgm:pt modelId="{8BF8F2DA-D872-5D4E-9A02-7C7485083CB5}" type="pres">
      <dgm:prSet presAssocID="{5E5C2751-7266-4078-A108-8047537A72C8}" presName="TwoNodes_1" presStyleLbl="node1" presStyleIdx="0" presStyleCnt="2" custLinFactNeighborX="1138" custLinFactNeighborY="-23404">
        <dgm:presLayoutVars>
          <dgm:bulletEnabled val="1"/>
        </dgm:presLayoutVars>
      </dgm:prSet>
      <dgm:spPr/>
    </dgm:pt>
    <dgm:pt modelId="{66BA4A0E-69B9-264F-9C18-888DCB500C0E}" type="pres">
      <dgm:prSet presAssocID="{5E5C2751-7266-4078-A108-8047537A72C8}" presName="TwoNodes_2" presStyleLbl="node1" presStyleIdx="1" presStyleCnt="2">
        <dgm:presLayoutVars>
          <dgm:bulletEnabled val="1"/>
        </dgm:presLayoutVars>
      </dgm:prSet>
      <dgm:spPr/>
    </dgm:pt>
    <dgm:pt modelId="{77698764-A08D-9B49-947B-AF22D7E52D34}" type="pres">
      <dgm:prSet presAssocID="{5E5C2751-7266-4078-A108-8047537A72C8}" presName="TwoConn_1-2" presStyleLbl="fgAccFollowNode1" presStyleIdx="0" presStyleCnt="1">
        <dgm:presLayoutVars>
          <dgm:bulletEnabled val="1"/>
        </dgm:presLayoutVars>
      </dgm:prSet>
      <dgm:spPr/>
    </dgm:pt>
    <dgm:pt modelId="{1D5E8AB2-56EE-1644-9365-094A7B7C99FA}" type="pres">
      <dgm:prSet presAssocID="{5E5C2751-7266-4078-A108-8047537A72C8}" presName="TwoNodes_1_text" presStyleLbl="node1" presStyleIdx="1" presStyleCnt="2">
        <dgm:presLayoutVars>
          <dgm:bulletEnabled val="1"/>
        </dgm:presLayoutVars>
      </dgm:prSet>
      <dgm:spPr/>
    </dgm:pt>
    <dgm:pt modelId="{C4AA58F8-2266-2746-B660-20B1DD19044C}" type="pres">
      <dgm:prSet presAssocID="{5E5C2751-7266-4078-A108-8047537A72C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5E53802-6173-8D41-B6D3-E972841B00B6}" type="presOf" srcId="{DBEBEDF0-DCCF-4787-A4CB-5508AA3BB179}" destId="{66BA4A0E-69B9-264F-9C18-888DCB500C0E}" srcOrd="0" destOrd="1" presId="urn:microsoft.com/office/officeart/2005/8/layout/vProcess5"/>
    <dgm:cxn modelId="{ADEF4A1E-95BF-CB4B-8323-4AD64B04890B}" type="presOf" srcId="{4D06CA13-6EBC-48EF-8486-BB45DA5B2A98}" destId="{1D5E8AB2-56EE-1644-9365-094A7B7C99FA}" srcOrd="1" destOrd="0" presId="urn:microsoft.com/office/officeart/2005/8/layout/vProcess5"/>
    <dgm:cxn modelId="{3C5BFB32-10D7-B943-AE20-045FB048F0AC}" type="presOf" srcId="{DBEBEDF0-DCCF-4787-A4CB-5508AA3BB179}" destId="{C4AA58F8-2266-2746-B660-20B1DD19044C}" srcOrd="1" destOrd="1" presId="urn:microsoft.com/office/officeart/2005/8/layout/vProcess5"/>
    <dgm:cxn modelId="{93F0EA36-9D6B-EB40-858E-BABD36CA54C4}" type="presOf" srcId="{4D06CA13-6EBC-48EF-8486-BB45DA5B2A98}" destId="{8BF8F2DA-D872-5D4E-9A02-7C7485083CB5}" srcOrd="0" destOrd="0" presId="urn:microsoft.com/office/officeart/2005/8/layout/vProcess5"/>
    <dgm:cxn modelId="{4DEE693E-761A-4449-8B43-656355B8AFEA}" srcId="{4D06CA13-6EBC-48EF-8486-BB45DA5B2A98}" destId="{DFE833D7-D29A-4D72-8AFC-6CAAA12FDA67}" srcOrd="0" destOrd="0" parTransId="{BBB06610-33AC-41D4-8950-28F35A0BB8A3}" sibTransId="{03A71657-26DF-45EA-8B0A-B771D4B2637F}"/>
    <dgm:cxn modelId="{EC884A3F-AE67-40CF-B214-66E03F0D599A}" srcId="{6841700F-A559-4AE3-8242-1BABB6534C3A}" destId="{DBEBEDF0-DCCF-4787-A4CB-5508AA3BB179}" srcOrd="0" destOrd="0" parTransId="{A94D19B6-9168-4161-80DE-2CE3762742F6}" sibTransId="{898F4CF6-5606-4D28-8EF6-786C51EEA47B}"/>
    <dgm:cxn modelId="{4EE12447-AED1-4A7A-A876-1B459775963A}" srcId="{5E5C2751-7266-4078-A108-8047537A72C8}" destId="{4D06CA13-6EBC-48EF-8486-BB45DA5B2A98}" srcOrd="0" destOrd="0" parTransId="{1A20FE71-AAE4-4FBD-A5D5-7062E5F232B1}" sibTransId="{8711035B-6A31-4871-8FEE-16D5D393B7AF}"/>
    <dgm:cxn modelId="{6687CA56-F423-6C46-90B7-B9215115D357}" type="presOf" srcId="{6841700F-A559-4AE3-8242-1BABB6534C3A}" destId="{C4AA58F8-2266-2746-B660-20B1DD19044C}" srcOrd="1" destOrd="0" presId="urn:microsoft.com/office/officeart/2005/8/layout/vProcess5"/>
    <dgm:cxn modelId="{62F54570-9338-474F-9E0F-ACBDCAE46A01}" srcId="{5E5C2751-7266-4078-A108-8047537A72C8}" destId="{6841700F-A559-4AE3-8242-1BABB6534C3A}" srcOrd="1" destOrd="0" parTransId="{30430661-85D1-4043-A074-2CE86DB5FD09}" sibTransId="{D735CCCF-76D4-44DF-A539-95FB185421C2}"/>
    <dgm:cxn modelId="{9091FF84-173A-4148-BBC4-D3F0AE1A8F0E}" type="presOf" srcId="{5E5C2751-7266-4078-A108-8047537A72C8}" destId="{CE157EA0-BB04-3241-86A4-1DAE687AC120}" srcOrd="0" destOrd="0" presId="urn:microsoft.com/office/officeart/2005/8/layout/vProcess5"/>
    <dgm:cxn modelId="{E5D2139A-070A-A94F-82D8-56CC5762CBD6}" type="presOf" srcId="{6841700F-A559-4AE3-8242-1BABB6534C3A}" destId="{66BA4A0E-69B9-264F-9C18-888DCB500C0E}" srcOrd="0" destOrd="0" presId="urn:microsoft.com/office/officeart/2005/8/layout/vProcess5"/>
    <dgm:cxn modelId="{02E20EA1-8B71-DC4B-94E0-DCEE7CD2F3B0}" type="presOf" srcId="{DFE833D7-D29A-4D72-8AFC-6CAAA12FDA67}" destId="{8BF8F2DA-D872-5D4E-9A02-7C7485083CB5}" srcOrd="0" destOrd="1" presId="urn:microsoft.com/office/officeart/2005/8/layout/vProcess5"/>
    <dgm:cxn modelId="{729302D4-A48E-5B47-B91D-9EAA1071AE46}" type="presOf" srcId="{DFE833D7-D29A-4D72-8AFC-6CAAA12FDA67}" destId="{1D5E8AB2-56EE-1644-9365-094A7B7C99FA}" srcOrd="1" destOrd="1" presId="urn:microsoft.com/office/officeart/2005/8/layout/vProcess5"/>
    <dgm:cxn modelId="{C2E741D7-E623-F54F-8990-3552CBE24297}" type="presOf" srcId="{8711035B-6A31-4871-8FEE-16D5D393B7AF}" destId="{77698764-A08D-9B49-947B-AF22D7E52D34}" srcOrd="0" destOrd="0" presId="urn:microsoft.com/office/officeart/2005/8/layout/vProcess5"/>
    <dgm:cxn modelId="{2FD876EC-E34E-DC47-9C9A-145866835786}" type="presParOf" srcId="{CE157EA0-BB04-3241-86A4-1DAE687AC120}" destId="{2B62D539-B0F3-4F49-84C2-C5E5AA615591}" srcOrd="0" destOrd="0" presId="urn:microsoft.com/office/officeart/2005/8/layout/vProcess5"/>
    <dgm:cxn modelId="{E978A9CB-1CBF-0E49-AF23-7163E45AC570}" type="presParOf" srcId="{CE157EA0-BB04-3241-86A4-1DAE687AC120}" destId="{8BF8F2DA-D872-5D4E-9A02-7C7485083CB5}" srcOrd="1" destOrd="0" presId="urn:microsoft.com/office/officeart/2005/8/layout/vProcess5"/>
    <dgm:cxn modelId="{848631C3-5D62-BD40-B263-8CFF97129823}" type="presParOf" srcId="{CE157EA0-BB04-3241-86A4-1DAE687AC120}" destId="{66BA4A0E-69B9-264F-9C18-888DCB500C0E}" srcOrd="2" destOrd="0" presId="urn:microsoft.com/office/officeart/2005/8/layout/vProcess5"/>
    <dgm:cxn modelId="{0BA46161-BA2E-E54D-AEC3-302EBBE18638}" type="presParOf" srcId="{CE157EA0-BB04-3241-86A4-1DAE687AC120}" destId="{77698764-A08D-9B49-947B-AF22D7E52D34}" srcOrd="3" destOrd="0" presId="urn:microsoft.com/office/officeart/2005/8/layout/vProcess5"/>
    <dgm:cxn modelId="{387AD612-9447-C84E-91B0-AD480B2A34AC}" type="presParOf" srcId="{CE157EA0-BB04-3241-86A4-1DAE687AC120}" destId="{1D5E8AB2-56EE-1644-9365-094A7B7C99FA}" srcOrd="4" destOrd="0" presId="urn:microsoft.com/office/officeart/2005/8/layout/vProcess5"/>
    <dgm:cxn modelId="{0CE5B0CD-DF46-8D4A-BC92-E181C54B128D}" type="presParOf" srcId="{CE157EA0-BB04-3241-86A4-1DAE687AC120}" destId="{C4AA58F8-2266-2746-B660-20B1DD19044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87EBD0-D71D-42A4-B52A-D29ACA6BA95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7A89E0-3B18-45B1-A415-1297C8180230}">
      <dgm:prSet/>
      <dgm:spPr/>
      <dgm:t>
        <a:bodyPr/>
        <a:lstStyle/>
        <a:p>
          <a:r>
            <a:rPr kumimoji="1" lang="ko-KR" dirty="0"/>
            <a:t>본래 </a:t>
          </a:r>
          <a:r>
            <a:rPr kumimoji="1" lang="en-US" dirty="0"/>
            <a:t>9</a:t>
          </a:r>
          <a:r>
            <a:rPr kumimoji="1" lang="ko-KR" dirty="0"/>
            <a:t>진수는 </a:t>
          </a:r>
          <a:r>
            <a:rPr kumimoji="1" lang="en-US" dirty="0"/>
            <a:t>0~8</a:t>
          </a:r>
          <a:r>
            <a:rPr kumimoji="1" lang="ko-KR" dirty="0" err="1"/>
            <a:t>까지의</a:t>
          </a:r>
          <a:r>
            <a:rPr kumimoji="1" lang="ko-KR" dirty="0"/>
            <a:t> 숫자를 사용한다</a:t>
          </a:r>
          <a:r>
            <a:rPr kumimoji="1" lang="en-US" dirty="0"/>
            <a:t>.</a:t>
          </a:r>
          <a:r>
            <a:rPr kumimoji="1" lang="ko-KR" dirty="0"/>
            <a:t> 하지만 이 문제에서는 </a:t>
          </a:r>
          <a:r>
            <a:rPr kumimoji="1" lang="en-US" dirty="0"/>
            <a:t>9</a:t>
          </a:r>
          <a:r>
            <a:rPr kumimoji="1" lang="ko-KR" dirty="0"/>
            <a:t>가 아닌 </a:t>
          </a:r>
          <a:r>
            <a:rPr kumimoji="1" lang="en-US" dirty="0"/>
            <a:t>4</a:t>
          </a:r>
          <a:r>
            <a:rPr kumimoji="1" lang="ko-KR" dirty="0"/>
            <a:t>라는 숫자를 </a:t>
          </a:r>
          <a:r>
            <a:rPr kumimoji="1" lang="ko-KR" dirty="0" err="1"/>
            <a:t>제외했으므로</a:t>
          </a:r>
          <a:r>
            <a:rPr kumimoji="1" lang="en-US" dirty="0"/>
            <a:t>,</a:t>
          </a:r>
          <a:r>
            <a:rPr kumimoji="1" lang="ko-KR" dirty="0"/>
            <a:t> 기존의 </a:t>
          </a:r>
          <a:r>
            <a:rPr kumimoji="1" lang="en-US" dirty="0"/>
            <a:t>9</a:t>
          </a:r>
          <a:r>
            <a:rPr kumimoji="1" lang="ko-KR" dirty="0"/>
            <a:t>진수처럼 계산하기 전 간단한 변환이 필요하다</a:t>
          </a:r>
          <a:r>
            <a:rPr kumimoji="1" lang="en-US" dirty="0"/>
            <a:t>.</a:t>
          </a:r>
          <a:endParaRPr lang="en-US" dirty="0"/>
        </a:p>
      </dgm:t>
    </dgm:pt>
    <dgm:pt modelId="{5FB0D624-AF04-4D86-9224-3EA08DAEB4E2}" type="parTrans" cxnId="{F6203CC1-F04D-4A03-B835-33C8EA5EC7F8}">
      <dgm:prSet/>
      <dgm:spPr/>
      <dgm:t>
        <a:bodyPr/>
        <a:lstStyle/>
        <a:p>
          <a:endParaRPr lang="en-US"/>
        </a:p>
      </dgm:t>
    </dgm:pt>
    <dgm:pt modelId="{E94CF306-FDE3-4BE4-962C-83B7EB3AD65D}" type="sibTrans" cxnId="{F6203CC1-F04D-4A03-B835-33C8EA5EC7F8}">
      <dgm:prSet/>
      <dgm:spPr/>
      <dgm:t>
        <a:bodyPr/>
        <a:lstStyle/>
        <a:p>
          <a:endParaRPr lang="en-US"/>
        </a:p>
      </dgm:t>
    </dgm:pt>
    <dgm:pt modelId="{9BDF69CD-F574-4450-963A-FB3AB301BE0B}">
      <dgm:prSet/>
      <dgm:spPr/>
      <dgm:t>
        <a:bodyPr/>
        <a:lstStyle/>
        <a:p>
          <a:r>
            <a:rPr kumimoji="1" lang="ko-KR"/>
            <a:t>각 자리의 숫자가 </a:t>
          </a:r>
          <a:r>
            <a:rPr kumimoji="1" lang="en-US"/>
            <a:t>4</a:t>
          </a:r>
          <a:r>
            <a:rPr kumimoji="1" lang="ko-KR"/>
            <a:t>보다 클 경우</a:t>
          </a:r>
          <a:r>
            <a:rPr kumimoji="1" lang="en-US"/>
            <a:t>,</a:t>
          </a:r>
          <a:r>
            <a:rPr kumimoji="1" lang="ko-KR"/>
            <a:t> 본래 숫자보다 </a:t>
          </a:r>
          <a:r>
            <a:rPr kumimoji="1" lang="en-US"/>
            <a:t>1</a:t>
          </a:r>
          <a:r>
            <a:rPr kumimoji="1" lang="ko-KR"/>
            <a:t>씩 늘어난 경우이기 때문에 </a:t>
          </a:r>
          <a:r>
            <a:rPr kumimoji="1" lang="en-US"/>
            <a:t>1</a:t>
          </a:r>
          <a:r>
            <a:rPr kumimoji="1" lang="ko-KR"/>
            <a:t>씩 감소시켜서 계산한다</a:t>
          </a:r>
          <a:r>
            <a:rPr kumimoji="1" lang="en-US"/>
            <a:t>.</a:t>
          </a:r>
          <a:endParaRPr lang="en-US"/>
        </a:p>
      </dgm:t>
    </dgm:pt>
    <dgm:pt modelId="{4765DF80-EB62-4752-986A-EF09BAB6CDFE}" type="parTrans" cxnId="{31DCCCD0-43E7-40E5-A3FD-1DB6CAE246B7}">
      <dgm:prSet/>
      <dgm:spPr/>
      <dgm:t>
        <a:bodyPr/>
        <a:lstStyle/>
        <a:p>
          <a:endParaRPr lang="en-US"/>
        </a:p>
      </dgm:t>
    </dgm:pt>
    <dgm:pt modelId="{31466582-D7E8-4AC0-948C-4FB24E1FF4B8}" type="sibTrans" cxnId="{31DCCCD0-43E7-40E5-A3FD-1DB6CAE246B7}">
      <dgm:prSet/>
      <dgm:spPr/>
      <dgm:t>
        <a:bodyPr/>
        <a:lstStyle/>
        <a:p>
          <a:endParaRPr lang="en-US"/>
        </a:p>
      </dgm:t>
    </dgm:pt>
    <dgm:pt modelId="{EB26760D-D535-4E77-B8FB-33D7E08B906F}">
      <dgm:prSet/>
      <dgm:spPr/>
      <dgm:t>
        <a:bodyPr/>
        <a:lstStyle/>
        <a:p>
          <a:r>
            <a:rPr kumimoji="1" lang="en-US"/>
            <a:t>1,</a:t>
          </a:r>
          <a:r>
            <a:rPr kumimoji="1" lang="ko-KR"/>
            <a:t> </a:t>
          </a:r>
          <a:r>
            <a:rPr kumimoji="1" lang="en-US"/>
            <a:t>2,</a:t>
          </a:r>
          <a:r>
            <a:rPr kumimoji="1" lang="ko-KR"/>
            <a:t> </a:t>
          </a:r>
          <a:r>
            <a:rPr kumimoji="1" lang="en-US"/>
            <a:t>3</a:t>
          </a:r>
          <a:r>
            <a:rPr kumimoji="1" lang="ko-KR"/>
            <a:t> </a:t>
          </a:r>
          <a:r>
            <a:rPr kumimoji="1" lang="ko-KR">
              <a:sym typeface="Wingdings" panose="05000000000000000000" pitchFamily="2" charset="2"/>
            </a:rPr>
            <a:t></a:t>
          </a:r>
          <a:r>
            <a:rPr kumimoji="1" lang="ko-KR"/>
            <a:t> </a:t>
          </a:r>
          <a:r>
            <a:rPr kumimoji="1" lang="en-US"/>
            <a:t>1,</a:t>
          </a:r>
          <a:r>
            <a:rPr kumimoji="1" lang="ko-KR"/>
            <a:t> </a:t>
          </a:r>
          <a:r>
            <a:rPr kumimoji="1" lang="en-US"/>
            <a:t>2,</a:t>
          </a:r>
          <a:r>
            <a:rPr kumimoji="1" lang="ko-KR"/>
            <a:t> </a:t>
          </a:r>
          <a:r>
            <a:rPr kumimoji="1" lang="en-US"/>
            <a:t>3</a:t>
          </a:r>
          <a:endParaRPr lang="en-US"/>
        </a:p>
      </dgm:t>
    </dgm:pt>
    <dgm:pt modelId="{4811D9C8-652A-4423-89EA-4A0DF5A58150}" type="parTrans" cxnId="{D261DBD2-0DA4-411D-AE76-F7ED0CA49466}">
      <dgm:prSet/>
      <dgm:spPr/>
      <dgm:t>
        <a:bodyPr/>
        <a:lstStyle/>
        <a:p>
          <a:endParaRPr lang="en-US"/>
        </a:p>
      </dgm:t>
    </dgm:pt>
    <dgm:pt modelId="{B07EE3F2-9619-4C89-87DA-C49A13980926}" type="sibTrans" cxnId="{D261DBD2-0DA4-411D-AE76-F7ED0CA49466}">
      <dgm:prSet/>
      <dgm:spPr/>
      <dgm:t>
        <a:bodyPr/>
        <a:lstStyle/>
        <a:p>
          <a:endParaRPr lang="en-US"/>
        </a:p>
      </dgm:t>
    </dgm:pt>
    <dgm:pt modelId="{13A8724F-3AFD-4C5D-A36C-555A3071C0CB}">
      <dgm:prSet/>
      <dgm:spPr/>
      <dgm:t>
        <a:bodyPr/>
        <a:lstStyle/>
        <a:p>
          <a:r>
            <a:rPr kumimoji="1" lang="en-US" dirty="0"/>
            <a:t>5,</a:t>
          </a:r>
          <a:r>
            <a:rPr kumimoji="1" lang="ko-KR" dirty="0"/>
            <a:t> </a:t>
          </a:r>
          <a:r>
            <a:rPr kumimoji="1" lang="en-US" dirty="0"/>
            <a:t>6,</a:t>
          </a:r>
          <a:r>
            <a:rPr kumimoji="1" lang="ko-KR" dirty="0"/>
            <a:t> </a:t>
          </a:r>
          <a:r>
            <a:rPr kumimoji="1" lang="en-US" dirty="0"/>
            <a:t>7,</a:t>
          </a:r>
          <a:r>
            <a:rPr kumimoji="1" lang="ko-KR" dirty="0"/>
            <a:t> </a:t>
          </a:r>
          <a:r>
            <a:rPr kumimoji="1" lang="en-US" dirty="0"/>
            <a:t>8,</a:t>
          </a:r>
          <a:r>
            <a:rPr kumimoji="1" lang="ko-KR" dirty="0"/>
            <a:t> </a:t>
          </a:r>
          <a:r>
            <a:rPr kumimoji="1" lang="en-US" dirty="0"/>
            <a:t>9</a:t>
          </a:r>
        </a:p>
        <a:p>
          <a:r>
            <a:rPr kumimoji="1" lang="en-US" dirty="0">
              <a:sym typeface="Wingdings" panose="05000000000000000000" pitchFamily="2" charset="2"/>
            </a:rPr>
            <a:t></a:t>
          </a:r>
          <a:r>
            <a:rPr kumimoji="1" lang="ko-KR" dirty="0"/>
            <a:t> </a:t>
          </a:r>
          <a:r>
            <a:rPr kumimoji="1" lang="en-US" dirty="0"/>
            <a:t>4,</a:t>
          </a:r>
          <a:r>
            <a:rPr kumimoji="1" lang="ko-KR" dirty="0"/>
            <a:t> </a:t>
          </a:r>
          <a:r>
            <a:rPr kumimoji="1" lang="en-US" dirty="0"/>
            <a:t>5,</a:t>
          </a:r>
          <a:r>
            <a:rPr kumimoji="1" lang="ko-KR" dirty="0"/>
            <a:t> </a:t>
          </a:r>
          <a:r>
            <a:rPr kumimoji="1" lang="en-US" dirty="0"/>
            <a:t>6,</a:t>
          </a:r>
          <a:r>
            <a:rPr kumimoji="1" lang="ko-KR" dirty="0"/>
            <a:t> </a:t>
          </a:r>
          <a:r>
            <a:rPr kumimoji="1" lang="en-US" dirty="0"/>
            <a:t>7,</a:t>
          </a:r>
          <a:r>
            <a:rPr kumimoji="1" lang="ko-KR" dirty="0"/>
            <a:t> </a:t>
          </a:r>
          <a:r>
            <a:rPr kumimoji="1" lang="en-US" dirty="0"/>
            <a:t>8</a:t>
          </a:r>
          <a:endParaRPr lang="en-US" dirty="0"/>
        </a:p>
      </dgm:t>
    </dgm:pt>
    <dgm:pt modelId="{DA63FE93-8C9A-44CE-B1BB-23FCCFEB9C32}" type="parTrans" cxnId="{ED6D5D86-044E-4D91-8FAD-BD9CE6CCD8C6}">
      <dgm:prSet/>
      <dgm:spPr/>
      <dgm:t>
        <a:bodyPr/>
        <a:lstStyle/>
        <a:p>
          <a:endParaRPr lang="en-US"/>
        </a:p>
      </dgm:t>
    </dgm:pt>
    <dgm:pt modelId="{93D70381-F4B1-4D54-A989-534AF4BB2A18}" type="sibTrans" cxnId="{ED6D5D86-044E-4D91-8FAD-BD9CE6CCD8C6}">
      <dgm:prSet/>
      <dgm:spPr/>
      <dgm:t>
        <a:bodyPr/>
        <a:lstStyle/>
        <a:p>
          <a:endParaRPr lang="en-US"/>
        </a:p>
      </dgm:t>
    </dgm:pt>
    <dgm:pt modelId="{AB04CDE6-F46B-A845-A578-2016C0FFB1D3}" type="pres">
      <dgm:prSet presAssocID="{0987EBD0-D71D-42A4-B52A-D29ACA6BA958}" presName="Name0" presStyleCnt="0">
        <dgm:presLayoutVars>
          <dgm:dir/>
          <dgm:animLvl val="lvl"/>
          <dgm:resizeHandles val="exact"/>
        </dgm:presLayoutVars>
      </dgm:prSet>
      <dgm:spPr/>
    </dgm:pt>
    <dgm:pt modelId="{FA8FA058-5BA5-E549-9C2B-408FAF3C3660}" type="pres">
      <dgm:prSet presAssocID="{9BDF69CD-F574-4450-963A-FB3AB301BE0B}" presName="boxAndChildren" presStyleCnt="0"/>
      <dgm:spPr/>
    </dgm:pt>
    <dgm:pt modelId="{055F946B-9BF8-BF40-9A1D-55B740C4733F}" type="pres">
      <dgm:prSet presAssocID="{9BDF69CD-F574-4450-963A-FB3AB301BE0B}" presName="parentTextBox" presStyleLbl="node1" presStyleIdx="0" presStyleCnt="2"/>
      <dgm:spPr/>
    </dgm:pt>
    <dgm:pt modelId="{E3B8589E-A871-3F4A-B0FF-DA99EA29E765}" type="pres">
      <dgm:prSet presAssocID="{9BDF69CD-F574-4450-963A-FB3AB301BE0B}" presName="entireBox" presStyleLbl="node1" presStyleIdx="0" presStyleCnt="2" custLinFactNeighborX="-176" custLinFactNeighborY="114"/>
      <dgm:spPr/>
    </dgm:pt>
    <dgm:pt modelId="{827F2699-79D1-2743-90E1-F851A316C4A7}" type="pres">
      <dgm:prSet presAssocID="{9BDF69CD-F574-4450-963A-FB3AB301BE0B}" presName="descendantBox" presStyleCnt="0"/>
      <dgm:spPr/>
    </dgm:pt>
    <dgm:pt modelId="{4CBF0B59-90F8-9540-AD89-015DEF774F56}" type="pres">
      <dgm:prSet presAssocID="{EB26760D-D535-4E77-B8FB-33D7E08B906F}" presName="childTextBox" presStyleLbl="fgAccFollowNode1" presStyleIdx="0" presStyleCnt="2">
        <dgm:presLayoutVars>
          <dgm:bulletEnabled val="1"/>
        </dgm:presLayoutVars>
      </dgm:prSet>
      <dgm:spPr/>
    </dgm:pt>
    <dgm:pt modelId="{6ACAD289-79F0-1048-A351-EFC2371C469D}" type="pres">
      <dgm:prSet presAssocID="{13A8724F-3AFD-4C5D-A36C-555A3071C0CB}" presName="childTextBox" presStyleLbl="fgAccFollowNode1" presStyleIdx="1" presStyleCnt="2">
        <dgm:presLayoutVars>
          <dgm:bulletEnabled val="1"/>
        </dgm:presLayoutVars>
      </dgm:prSet>
      <dgm:spPr/>
    </dgm:pt>
    <dgm:pt modelId="{C5BF02BD-3D1B-374B-B4F2-5AED3B6282EA}" type="pres">
      <dgm:prSet presAssocID="{E94CF306-FDE3-4BE4-962C-83B7EB3AD65D}" presName="sp" presStyleCnt="0"/>
      <dgm:spPr/>
    </dgm:pt>
    <dgm:pt modelId="{37255549-5ACB-724D-BE59-C96D9729CB26}" type="pres">
      <dgm:prSet presAssocID="{9A7A89E0-3B18-45B1-A415-1297C8180230}" presName="arrowAndChildren" presStyleCnt="0"/>
      <dgm:spPr/>
    </dgm:pt>
    <dgm:pt modelId="{4A76EFC6-CFE7-E64C-9DD3-63F7061BC10F}" type="pres">
      <dgm:prSet presAssocID="{9A7A89E0-3B18-45B1-A415-1297C8180230}" presName="parentTextArrow" presStyleLbl="node1" presStyleIdx="1" presStyleCnt="2"/>
      <dgm:spPr/>
    </dgm:pt>
  </dgm:ptLst>
  <dgm:cxnLst>
    <dgm:cxn modelId="{C73B5D1A-1425-114D-AEF1-A2DDF27BD0C5}" type="presOf" srcId="{9A7A89E0-3B18-45B1-A415-1297C8180230}" destId="{4A76EFC6-CFE7-E64C-9DD3-63F7061BC10F}" srcOrd="0" destOrd="0" presId="urn:microsoft.com/office/officeart/2005/8/layout/process4"/>
    <dgm:cxn modelId="{A5EB333A-1F29-EF47-B1F4-880192BB9AFA}" type="presOf" srcId="{9BDF69CD-F574-4450-963A-FB3AB301BE0B}" destId="{055F946B-9BF8-BF40-9A1D-55B740C4733F}" srcOrd="0" destOrd="0" presId="urn:microsoft.com/office/officeart/2005/8/layout/process4"/>
    <dgm:cxn modelId="{77C42368-63CC-DD46-86B5-DDB251A82888}" type="presOf" srcId="{EB26760D-D535-4E77-B8FB-33D7E08B906F}" destId="{4CBF0B59-90F8-9540-AD89-015DEF774F56}" srcOrd="0" destOrd="0" presId="urn:microsoft.com/office/officeart/2005/8/layout/process4"/>
    <dgm:cxn modelId="{ED6D5D86-044E-4D91-8FAD-BD9CE6CCD8C6}" srcId="{9BDF69CD-F574-4450-963A-FB3AB301BE0B}" destId="{13A8724F-3AFD-4C5D-A36C-555A3071C0CB}" srcOrd="1" destOrd="0" parTransId="{DA63FE93-8C9A-44CE-B1BB-23FCCFEB9C32}" sibTransId="{93D70381-F4B1-4D54-A989-534AF4BB2A18}"/>
    <dgm:cxn modelId="{D6F15DBC-86D4-1A46-B049-409FADB0A3C6}" type="presOf" srcId="{0987EBD0-D71D-42A4-B52A-D29ACA6BA958}" destId="{AB04CDE6-F46B-A845-A578-2016C0FFB1D3}" srcOrd="0" destOrd="0" presId="urn:microsoft.com/office/officeart/2005/8/layout/process4"/>
    <dgm:cxn modelId="{F6203CC1-F04D-4A03-B835-33C8EA5EC7F8}" srcId="{0987EBD0-D71D-42A4-B52A-D29ACA6BA958}" destId="{9A7A89E0-3B18-45B1-A415-1297C8180230}" srcOrd="0" destOrd="0" parTransId="{5FB0D624-AF04-4D86-9224-3EA08DAEB4E2}" sibTransId="{E94CF306-FDE3-4BE4-962C-83B7EB3AD65D}"/>
    <dgm:cxn modelId="{31DCCCD0-43E7-40E5-A3FD-1DB6CAE246B7}" srcId="{0987EBD0-D71D-42A4-B52A-D29ACA6BA958}" destId="{9BDF69CD-F574-4450-963A-FB3AB301BE0B}" srcOrd="1" destOrd="0" parTransId="{4765DF80-EB62-4752-986A-EF09BAB6CDFE}" sibTransId="{31466582-D7E8-4AC0-948C-4FB24E1FF4B8}"/>
    <dgm:cxn modelId="{D261DBD2-0DA4-411D-AE76-F7ED0CA49466}" srcId="{9BDF69CD-F574-4450-963A-FB3AB301BE0B}" destId="{EB26760D-D535-4E77-B8FB-33D7E08B906F}" srcOrd="0" destOrd="0" parTransId="{4811D9C8-652A-4423-89EA-4A0DF5A58150}" sibTransId="{B07EE3F2-9619-4C89-87DA-C49A13980926}"/>
    <dgm:cxn modelId="{2D6FE7D7-AD69-9B41-839C-08463C319F5C}" type="presOf" srcId="{13A8724F-3AFD-4C5D-A36C-555A3071C0CB}" destId="{6ACAD289-79F0-1048-A351-EFC2371C469D}" srcOrd="0" destOrd="0" presId="urn:microsoft.com/office/officeart/2005/8/layout/process4"/>
    <dgm:cxn modelId="{DB7E4CF1-CFB9-7944-AD2D-CEB9B99AEE61}" type="presOf" srcId="{9BDF69CD-F574-4450-963A-FB3AB301BE0B}" destId="{E3B8589E-A871-3F4A-B0FF-DA99EA29E765}" srcOrd="1" destOrd="0" presId="urn:microsoft.com/office/officeart/2005/8/layout/process4"/>
    <dgm:cxn modelId="{4C899C5D-A195-D442-8845-BDD3BD0159F3}" type="presParOf" srcId="{AB04CDE6-F46B-A845-A578-2016C0FFB1D3}" destId="{FA8FA058-5BA5-E549-9C2B-408FAF3C3660}" srcOrd="0" destOrd="0" presId="urn:microsoft.com/office/officeart/2005/8/layout/process4"/>
    <dgm:cxn modelId="{C37B8D36-F8CD-5B4B-AEAA-6A56E2304A84}" type="presParOf" srcId="{FA8FA058-5BA5-E549-9C2B-408FAF3C3660}" destId="{055F946B-9BF8-BF40-9A1D-55B740C4733F}" srcOrd="0" destOrd="0" presId="urn:microsoft.com/office/officeart/2005/8/layout/process4"/>
    <dgm:cxn modelId="{E5437778-92F5-5541-B9A5-2833721CFB6A}" type="presParOf" srcId="{FA8FA058-5BA5-E549-9C2B-408FAF3C3660}" destId="{E3B8589E-A871-3F4A-B0FF-DA99EA29E765}" srcOrd="1" destOrd="0" presId="urn:microsoft.com/office/officeart/2005/8/layout/process4"/>
    <dgm:cxn modelId="{E997676C-FCCA-1449-905E-3FDD2EC44C2B}" type="presParOf" srcId="{FA8FA058-5BA5-E549-9C2B-408FAF3C3660}" destId="{827F2699-79D1-2743-90E1-F851A316C4A7}" srcOrd="2" destOrd="0" presId="urn:microsoft.com/office/officeart/2005/8/layout/process4"/>
    <dgm:cxn modelId="{083D91DD-E7AD-4A4F-B7CB-A714DE3F43C3}" type="presParOf" srcId="{827F2699-79D1-2743-90E1-F851A316C4A7}" destId="{4CBF0B59-90F8-9540-AD89-015DEF774F56}" srcOrd="0" destOrd="0" presId="urn:microsoft.com/office/officeart/2005/8/layout/process4"/>
    <dgm:cxn modelId="{71D3AFC5-F95D-4840-B097-D4B4A78DA2CE}" type="presParOf" srcId="{827F2699-79D1-2743-90E1-F851A316C4A7}" destId="{6ACAD289-79F0-1048-A351-EFC2371C469D}" srcOrd="1" destOrd="0" presId="urn:microsoft.com/office/officeart/2005/8/layout/process4"/>
    <dgm:cxn modelId="{4B702F24-F8B4-A245-AE94-5C870FDAF151}" type="presParOf" srcId="{AB04CDE6-F46B-A845-A578-2016C0FFB1D3}" destId="{C5BF02BD-3D1B-374B-B4F2-5AED3B6282EA}" srcOrd="1" destOrd="0" presId="urn:microsoft.com/office/officeart/2005/8/layout/process4"/>
    <dgm:cxn modelId="{DE80D9C0-BD97-AF4F-9A45-C0A3995D5986}" type="presParOf" srcId="{AB04CDE6-F46B-A845-A578-2016C0FFB1D3}" destId="{37255549-5ACB-724D-BE59-C96D9729CB26}" srcOrd="2" destOrd="0" presId="urn:microsoft.com/office/officeart/2005/8/layout/process4"/>
    <dgm:cxn modelId="{923AA7E9-359B-5D44-954E-854A61060842}" type="presParOf" srcId="{37255549-5ACB-724D-BE59-C96D9729CB26}" destId="{4A76EFC6-CFE7-E64C-9DD3-63F7061BC10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15C62-9EA8-1544-9AA4-D028DD589DB4}">
      <dsp:nvSpPr>
        <dsp:cNvPr id="0" name=""/>
        <dsp:cNvSpPr/>
      </dsp:nvSpPr>
      <dsp:spPr>
        <a:xfrm>
          <a:off x="0" y="2161564"/>
          <a:ext cx="9601200" cy="1418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/>
            <a:t>이를 고려하여 원래의 숫자를 알아내야 한다</a:t>
          </a:r>
          <a:r>
            <a:rPr kumimoji="1" lang="en-US" sz="2000" kern="1200"/>
            <a:t>.</a:t>
          </a:r>
          <a:endParaRPr lang="en-US" sz="2000" kern="1200"/>
        </a:p>
      </dsp:txBody>
      <dsp:txXfrm>
        <a:off x="0" y="2161564"/>
        <a:ext cx="9601200" cy="1418220"/>
      </dsp:txXfrm>
    </dsp:sp>
    <dsp:sp modelId="{A58BCABA-49FC-894E-9CC8-50B0444A5274}">
      <dsp:nvSpPr>
        <dsp:cNvPr id="0" name=""/>
        <dsp:cNvSpPr/>
      </dsp:nvSpPr>
      <dsp:spPr>
        <a:xfrm rot="10800000">
          <a:off x="0" y="1614"/>
          <a:ext cx="9601200" cy="218122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/>
            <a:t>각 자리의 숫자가 </a:t>
          </a:r>
          <a:r>
            <a:rPr kumimoji="1" lang="en-US" sz="2000" kern="1200"/>
            <a:t>1</a:t>
          </a:r>
          <a:r>
            <a:rPr kumimoji="1" lang="ko-KR" sz="2000" kern="1200"/>
            <a:t>씩 증가하는데</a:t>
          </a:r>
          <a:r>
            <a:rPr kumimoji="1" lang="en-US" sz="2000" kern="1200"/>
            <a:t>,</a:t>
          </a:r>
          <a:r>
            <a:rPr kumimoji="1" lang="ko-KR" sz="2000" kern="1200"/>
            <a:t> </a:t>
          </a:r>
          <a:r>
            <a:rPr kumimoji="1" lang="en-US" sz="2000" kern="1200"/>
            <a:t>3</a:t>
          </a:r>
          <a:r>
            <a:rPr kumimoji="1" lang="ko-KR" sz="2000" kern="1200"/>
            <a:t>에서 증가할 때에는 </a:t>
          </a:r>
          <a:r>
            <a:rPr kumimoji="1" lang="en-US" sz="2000" kern="1200"/>
            <a:t>4</a:t>
          </a:r>
          <a:r>
            <a:rPr kumimoji="1" lang="ko-KR" sz="2000" kern="1200"/>
            <a:t>가 아닌 </a:t>
          </a:r>
          <a:r>
            <a:rPr kumimoji="1" lang="en-US" sz="2000" kern="1200"/>
            <a:t>5</a:t>
          </a:r>
          <a:r>
            <a:rPr kumimoji="1" lang="ko-KR" sz="2000" kern="1200"/>
            <a:t>로 바뀌게 된다</a:t>
          </a:r>
          <a:r>
            <a:rPr kumimoji="1" lang="en-US" sz="2000" kern="1200"/>
            <a:t>.</a:t>
          </a:r>
          <a:endParaRPr lang="en-US" sz="2000" kern="1200"/>
        </a:p>
      </dsp:txBody>
      <dsp:txXfrm rot="-10800000">
        <a:off x="0" y="1614"/>
        <a:ext cx="9601200" cy="765609"/>
      </dsp:txXfrm>
    </dsp:sp>
    <dsp:sp modelId="{713DE911-2B97-DD4B-BF83-9F1E6C35B819}">
      <dsp:nvSpPr>
        <dsp:cNvPr id="0" name=""/>
        <dsp:cNvSpPr/>
      </dsp:nvSpPr>
      <dsp:spPr>
        <a:xfrm>
          <a:off x="4688" y="767224"/>
          <a:ext cx="3197274" cy="6521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900" kern="1200"/>
            <a:t>3</a:t>
          </a:r>
          <a:r>
            <a:rPr kumimoji="1" lang="ko-KR" sz="2900" kern="1200"/>
            <a:t> </a:t>
          </a:r>
          <a:r>
            <a:rPr kumimoji="1" lang="en-US" sz="2900" kern="1200"/>
            <a:t>+</a:t>
          </a:r>
          <a:r>
            <a:rPr kumimoji="1" lang="ko-KR" sz="2900" kern="1200"/>
            <a:t> </a:t>
          </a:r>
          <a:r>
            <a:rPr kumimoji="1" lang="en-US" sz="2900" kern="1200"/>
            <a:t>1</a:t>
          </a:r>
          <a:r>
            <a:rPr kumimoji="1" lang="ko-KR" sz="2900" kern="1200"/>
            <a:t> </a:t>
          </a:r>
          <a:r>
            <a:rPr kumimoji="1" lang="en-US" sz="2900" kern="1200"/>
            <a:t>=</a:t>
          </a:r>
          <a:r>
            <a:rPr kumimoji="1" lang="ko-KR" sz="2900" kern="1200"/>
            <a:t> </a:t>
          </a:r>
          <a:r>
            <a:rPr kumimoji="1" lang="en-US" sz="2900" kern="1200"/>
            <a:t>5</a:t>
          </a:r>
          <a:endParaRPr lang="en-US" sz="2900" kern="1200"/>
        </a:p>
      </dsp:txBody>
      <dsp:txXfrm>
        <a:off x="4688" y="767224"/>
        <a:ext cx="3197274" cy="652185"/>
      </dsp:txXfrm>
    </dsp:sp>
    <dsp:sp modelId="{E81D6888-FD80-EB46-A394-7EC7952AF20E}">
      <dsp:nvSpPr>
        <dsp:cNvPr id="0" name=""/>
        <dsp:cNvSpPr/>
      </dsp:nvSpPr>
      <dsp:spPr>
        <a:xfrm>
          <a:off x="3201962" y="767224"/>
          <a:ext cx="3197274" cy="6521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900" kern="1200"/>
            <a:t>39</a:t>
          </a:r>
          <a:r>
            <a:rPr kumimoji="1" lang="ko-KR" sz="2900" kern="1200"/>
            <a:t> </a:t>
          </a:r>
          <a:r>
            <a:rPr kumimoji="1" lang="en-US" sz="2900" kern="1200"/>
            <a:t>+</a:t>
          </a:r>
          <a:r>
            <a:rPr kumimoji="1" lang="ko-KR" sz="2900" kern="1200"/>
            <a:t> </a:t>
          </a:r>
          <a:r>
            <a:rPr kumimoji="1" lang="en-US" sz="2900" kern="1200"/>
            <a:t>1</a:t>
          </a:r>
          <a:r>
            <a:rPr kumimoji="1" lang="ko-KR" sz="2900" kern="1200"/>
            <a:t> </a:t>
          </a:r>
          <a:r>
            <a:rPr kumimoji="1" lang="en-US" sz="2900" kern="1200"/>
            <a:t>=</a:t>
          </a:r>
          <a:r>
            <a:rPr kumimoji="1" lang="ko-KR" sz="2900" kern="1200"/>
            <a:t> </a:t>
          </a:r>
          <a:r>
            <a:rPr kumimoji="1" lang="en-US" sz="2900" kern="1200"/>
            <a:t>50</a:t>
          </a:r>
          <a:endParaRPr lang="en-US" sz="2900" kern="1200"/>
        </a:p>
      </dsp:txBody>
      <dsp:txXfrm>
        <a:off x="3201962" y="767224"/>
        <a:ext cx="3197274" cy="652185"/>
      </dsp:txXfrm>
    </dsp:sp>
    <dsp:sp modelId="{2BC25AD7-A1AF-3F44-A117-299A17319367}">
      <dsp:nvSpPr>
        <dsp:cNvPr id="0" name=""/>
        <dsp:cNvSpPr/>
      </dsp:nvSpPr>
      <dsp:spPr>
        <a:xfrm>
          <a:off x="6399237" y="767224"/>
          <a:ext cx="3197274" cy="6521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900" kern="1200"/>
            <a:t>1399</a:t>
          </a:r>
          <a:r>
            <a:rPr kumimoji="1" lang="ko-KR" sz="2900" kern="1200"/>
            <a:t> </a:t>
          </a:r>
          <a:r>
            <a:rPr kumimoji="1" lang="en-US" sz="2900" kern="1200"/>
            <a:t>+</a:t>
          </a:r>
          <a:r>
            <a:rPr kumimoji="1" lang="ko-KR" sz="2900" kern="1200"/>
            <a:t> </a:t>
          </a:r>
          <a:r>
            <a:rPr kumimoji="1" lang="en-US" sz="2900" kern="1200"/>
            <a:t>1</a:t>
          </a:r>
          <a:r>
            <a:rPr kumimoji="1" lang="ko-KR" sz="2900" kern="1200"/>
            <a:t> </a:t>
          </a:r>
          <a:r>
            <a:rPr kumimoji="1" lang="en-US" sz="2900" kern="1200"/>
            <a:t>=</a:t>
          </a:r>
          <a:r>
            <a:rPr kumimoji="1" lang="ko-KR" sz="2900" kern="1200"/>
            <a:t> </a:t>
          </a:r>
          <a:r>
            <a:rPr kumimoji="1" lang="en-US" sz="2900" kern="1200"/>
            <a:t>1500</a:t>
          </a:r>
          <a:endParaRPr lang="en-US" sz="2900" kern="1200"/>
        </a:p>
      </dsp:txBody>
      <dsp:txXfrm>
        <a:off x="6399237" y="767224"/>
        <a:ext cx="3197274" cy="652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8F2DA-D872-5D4E-9A02-7C7485083CB5}">
      <dsp:nvSpPr>
        <dsp:cNvPr id="0" name=""/>
        <dsp:cNvSpPr/>
      </dsp:nvSpPr>
      <dsp:spPr>
        <a:xfrm>
          <a:off x="96208" y="0"/>
          <a:ext cx="8454147" cy="16116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 dirty="0"/>
            <a:t>3</a:t>
          </a:r>
          <a:r>
            <a:rPr kumimoji="1" lang="ko-KR" sz="2200" kern="1200" dirty="0"/>
            <a:t> 다음의 숫자는 </a:t>
          </a:r>
          <a:r>
            <a:rPr kumimoji="1" lang="en-US" sz="2200" kern="1200" dirty="0"/>
            <a:t>4</a:t>
          </a:r>
          <a:r>
            <a:rPr kumimoji="1" lang="ko-KR" sz="2200" kern="1200" dirty="0"/>
            <a:t>가 아니라 </a:t>
          </a:r>
          <a:r>
            <a:rPr kumimoji="1" lang="en-US" sz="2200" kern="1200" dirty="0"/>
            <a:t>5</a:t>
          </a:r>
          <a:r>
            <a:rPr kumimoji="1" lang="ko-KR" sz="2200" kern="1200" dirty="0"/>
            <a:t>이다</a:t>
          </a:r>
          <a:r>
            <a:rPr kumimoji="1" lang="en-US" sz="2200" kern="1200" dirty="0"/>
            <a:t>.</a:t>
          </a:r>
          <a:r>
            <a:rPr kumimoji="1" lang="ko-KR" sz="2200" kern="1200" dirty="0"/>
            <a:t> 따라서 </a:t>
          </a:r>
          <a:r>
            <a:rPr kumimoji="1" lang="en-US" sz="2200" kern="1200" dirty="0"/>
            <a:t>0~9</a:t>
          </a:r>
          <a:r>
            <a:rPr kumimoji="1" lang="ko-KR" sz="2200" kern="1200" dirty="0"/>
            <a:t>의 </a:t>
          </a:r>
          <a:r>
            <a:rPr kumimoji="1" lang="en-US" sz="2200" kern="1200" dirty="0"/>
            <a:t>10</a:t>
          </a:r>
          <a:r>
            <a:rPr kumimoji="1" lang="ko-KR" sz="2200" kern="1200" dirty="0"/>
            <a:t>가지 숫자 중 </a:t>
          </a:r>
          <a:r>
            <a:rPr kumimoji="1" lang="en-US" sz="2200" kern="1200" dirty="0"/>
            <a:t>4</a:t>
          </a:r>
          <a:r>
            <a:rPr kumimoji="1" lang="ko-KR" sz="2200" kern="1200" dirty="0"/>
            <a:t>라는 숫자가 없어진다</a:t>
          </a:r>
          <a:r>
            <a:rPr kumimoji="1" lang="en-US" sz="2200" kern="1200" dirty="0"/>
            <a:t>.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ko-KR" sz="1700" kern="1200" dirty="0"/>
            <a:t>이는 기존의 </a:t>
          </a:r>
          <a:r>
            <a:rPr kumimoji="1" lang="en-US" sz="1700" kern="1200" dirty="0"/>
            <a:t>10</a:t>
          </a:r>
          <a:r>
            <a:rPr kumimoji="1" lang="ko-KR" sz="1700" kern="1200" dirty="0"/>
            <a:t>개의 숫자를 가지고 표현했던 수</a:t>
          </a:r>
          <a:r>
            <a:rPr kumimoji="1" lang="en-US" sz="1700" kern="1200" dirty="0"/>
            <a:t>(10</a:t>
          </a:r>
          <a:r>
            <a:rPr kumimoji="1" lang="ko-KR" sz="1700" kern="1200" dirty="0"/>
            <a:t>진수</a:t>
          </a:r>
          <a:r>
            <a:rPr kumimoji="1" lang="en-US" sz="1700" kern="1200" dirty="0"/>
            <a:t>)</a:t>
          </a:r>
          <a:r>
            <a:rPr kumimoji="1" lang="ko-KR" sz="1700" kern="1200" dirty="0"/>
            <a:t>가 </a:t>
          </a:r>
          <a:r>
            <a:rPr kumimoji="1" lang="en-US" sz="1700" kern="1200" dirty="0"/>
            <a:t>9</a:t>
          </a:r>
          <a:r>
            <a:rPr kumimoji="1" lang="ko-KR" sz="1700" kern="1200" dirty="0"/>
            <a:t>개의 숫자를 가지고 표현한 수</a:t>
          </a:r>
          <a:r>
            <a:rPr kumimoji="1" lang="en-US" sz="1700" kern="1200" dirty="0"/>
            <a:t>(9</a:t>
          </a:r>
          <a:r>
            <a:rPr kumimoji="1" lang="ko-KR" sz="1700" kern="1200" dirty="0"/>
            <a:t>진수</a:t>
          </a:r>
          <a:r>
            <a:rPr kumimoji="1" lang="en-US" sz="1700" kern="1200" dirty="0"/>
            <a:t>)</a:t>
          </a:r>
          <a:r>
            <a:rPr kumimoji="1" lang="ko-KR" sz="1700" kern="1200" dirty="0"/>
            <a:t>로 바뀐다는 것이다</a:t>
          </a:r>
          <a:r>
            <a:rPr kumimoji="1" lang="en-US" sz="1700" kern="1200" dirty="0"/>
            <a:t>.</a:t>
          </a:r>
          <a:endParaRPr lang="en-US" sz="1700" kern="1200" dirty="0"/>
        </a:p>
      </dsp:txBody>
      <dsp:txXfrm>
        <a:off x="143411" y="47203"/>
        <a:ext cx="6788402" cy="1517224"/>
      </dsp:txXfrm>
    </dsp:sp>
    <dsp:sp modelId="{66BA4A0E-69B9-264F-9C18-888DCB500C0E}">
      <dsp:nvSpPr>
        <dsp:cNvPr id="0" name=""/>
        <dsp:cNvSpPr/>
      </dsp:nvSpPr>
      <dsp:spPr>
        <a:xfrm>
          <a:off x="1491908" y="1969770"/>
          <a:ext cx="8454147" cy="16116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200" kern="1200"/>
            <a:t>따라서 문제에서 말하는 </a:t>
          </a:r>
          <a:r>
            <a:rPr kumimoji="1" lang="en-US" sz="2200" kern="1200"/>
            <a:t>input</a:t>
          </a:r>
          <a:r>
            <a:rPr kumimoji="1" lang="ko-KR" sz="2200" kern="1200"/>
            <a:t>은 </a:t>
          </a:r>
          <a:r>
            <a:rPr kumimoji="1" lang="en-US" sz="2200" kern="1200"/>
            <a:t>9</a:t>
          </a:r>
          <a:r>
            <a:rPr kumimoji="1" lang="ko-KR" sz="2200" kern="1200"/>
            <a:t>진수</a:t>
          </a:r>
          <a:r>
            <a:rPr kumimoji="1" lang="en-US" sz="2200" kern="1200"/>
            <a:t>,</a:t>
          </a:r>
          <a:r>
            <a:rPr kumimoji="1" lang="ko-KR" sz="2200" kern="1200"/>
            <a:t> 원하는 </a:t>
          </a:r>
          <a:r>
            <a:rPr kumimoji="1" lang="en-US" sz="2200" kern="1200"/>
            <a:t>output</a:t>
          </a:r>
          <a:r>
            <a:rPr kumimoji="1" lang="ko-KR" sz="2200" kern="1200"/>
            <a:t>은 원래의 숫자인 </a:t>
          </a:r>
          <a:r>
            <a:rPr kumimoji="1" lang="en-US" sz="2200" kern="1200"/>
            <a:t>10</a:t>
          </a:r>
          <a:r>
            <a:rPr kumimoji="1" lang="ko-KR" sz="2200" kern="1200"/>
            <a:t>진수이다</a:t>
          </a:r>
          <a:r>
            <a:rPr kumimoji="1" lang="en-US" sz="2200" kern="1200"/>
            <a:t>.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700" b="1" kern="1200" dirty="0"/>
            <a:t>9</a:t>
          </a:r>
          <a:r>
            <a:rPr kumimoji="1" lang="ko-KR" sz="1700" b="1" kern="1200" dirty="0"/>
            <a:t>진수를 </a:t>
          </a:r>
          <a:r>
            <a:rPr kumimoji="1" lang="en-US" sz="1700" b="1" kern="1200" dirty="0"/>
            <a:t>10</a:t>
          </a:r>
          <a:r>
            <a:rPr kumimoji="1" lang="ko-KR" sz="1700" b="1" kern="1200" dirty="0"/>
            <a:t>진수로 변환하여 </a:t>
          </a:r>
          <a:r>
            <a:rPr kumimoji="1" lang="ko-KR" sz="1700" b="1" kern="1200" dirty="0" err="1"/>
            <a:t>결괏값을</a:t>
          </a:r>
          <a:r>
            <a:rPr kumimoji="1" lang="ko-KR" sz="1700" b="1" kern="1200" dirty="0"/>
            <a:t> 도출한다</a:t>
          </a:r>
          <a:r>
            <a:rPr kumimoji="1" lang="en-US" sz="1700" b="1" kern="1200" dirty="0"/>
            <a:t>.</a:t>
          </a:r>
          <a:endParaRPr lang="en-US" sz="1700" b="1" kern="1200" dirty="0"/>
        </a:p>
      </dsp:txBody>
      <dsp:txXfrm>
        <a:off x="1539111" y="2016973"/>
        <a:ext cx="5820273" cy="1517224"/>
      </dsp:txXfrm>
    </dsp:sp>
    <dsp:sp modelId="{77698764-A08D-9B49-947B-AF22D7E52D34}">
      <dsp:nvSpPr>
        <dsp:cNvPr id="0" name=""/>
        <dsp:cNvSpPr/>
      </dsp:nvSpPr>
      <dsp:spPr>
        <a:xfrm>
          <a:off x="7406588" y="1266920"/>
          <a:ext cx="1047559" cy="10475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42289" y="1266920"/>
        <a:ext cx="576157" cy="788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8589E-A871-3F4A-B0FF-DA99EA29E765}">
      <dsp:nvSpPr>
        <dsp:cNvPr id="0" name=""/>
        <dsp:cNvSpPr/>
      </dsp:nvSpPr>
      <dsp:spPr>
        <a:xfrm>
          <a:off x="0" y="2789120"/>
          <a:ext cx="8505918" cy="1828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200" kern="1200"/>
            <a:t>각 자리의 숫자가 </a:t>
          </a:r>
          <a:r>
            <a:rPr kumimoji="1" lang="en-US" sz="2200" kern="1200"/>
            <a:t>4</a:t>
          </a:r>
          <a:r>
            <a:rPr kumimoji="1" lang="ko-KR" sz="2200" kern="1200"/>
            <a:t>보다 클 경우</a:t>
          </a:r>
          <a:r>
            <a:rPr kumimoji="1" lang="en-US" sz="2200" kern="1200"/>
            <a:t>,</a:t>
          </a:r>
          <a:r>
            <a:rPr kumimoji="1" lang="ko-KR" sz="2200" kern="1200"/>
            <a:t> 본래 숫자보다 </a:t>
          </a:r>
          <a:r>
            <a:rPr kumimoji="1" lang="en-US" sz="2200" kern="1200"/>
            <a:t>1</a:t>
          </a:r>
          <a:r>
            <a:rPr kumimoji="1" lang="ko-KR" sz="2200" kern="1200"/>
            <a:t>씩 늘어난 경우이기 때문에 </a:t>
          </a:r>
          <a:r>
            <a:rPr kumimoji="1" lang="en-US" sz="2200" kern="1200"/>
            <a:t>1</a:t>
          </a:r>
          <a:r>
            <a:rPr kumimoji="1" lang="ko-KR" sz="2200" kern="1200"/>
            <a:t>씩 감소시켜서 계산한다</a:t>
          </a:r>
          <a:r>
            <a:rPr kumimoji="1" lang="en-US" sz="2200" kern="1200"/>
            <a:t>.</a:t>
          </a:r>
          <a:endParaRPr lang="en-US" sz="2200" kern="1200"/>
        </a:p>
      </dsp:txBody>
      <dsp:txXfrm>
        <a:off x="0" y="2789120"/>
        <a:ext cx="8505918" cy="987443"/>
      </dsp:txXfrm>
    </dsp:sp>
    <dsp:sp modelId="{4CBF0B59-90F8-9540-AD89-015DEF774F56}">
      <dsp:nvSpPr>
        <dsp:cNvPr id="0" name=""/>
        <dsp:cNvSpPr/>
      </dsp:nvSpPr>
      <dsp:spPr>
        <a:xfrm>
          <a:off x="0" y="3737910"/>
          <a:ext cx="4252959" cy="84115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1,</a:t>
          </a:r>
          <a:r>
            <a:rPr kumimoji="1" lang="ko-KR" sz="2500" kern="1200"/>
            <a:t> </a:t>
          </a:r>
          <a:r>
            <a:rPr kumimoji="1" lang="en-US" sz="2500" kern="1200"/>
            <a:t>2,</a:t>
          </a:r>
          <a:r>
            <a:rPr kumimoji="1" lang="ko-KR" sz="2500" kern="1200"/>
            <a:t> </a:t>
          </a:r>
          <a:r>
            <a:rPr kumimoji="1" lang="en-US" sz="2500" kern="1200"/>
            <a:t>3</a:t>
          </a:r>
          <a:r>
            <a:rPr kumimoji="1" lang="ko-KR" sz="2500" kern="1200"/>
            <a:t> </a:t>
          </a:r>
          <a:r>
            <a:rPr kumimoji="1" lang="ko-KR" sz="2500" kern="1200">
              <a:sym typeface="Wingdings" panose="05000000000000000000" pitchFamily="2" charset="2"/>
            </a:rPr>
            <a:t></a:t>
          </a:r>
          <a:r>
            <a:rPr kumimoji="1" lang="ko-KR" sz="2500" kern="1200"/>
            <a:t> </a:t>
          </a:r>
          <a:r>
            <a:rPr kumimoji="1" lang="en-US" sz="2500" kern="1200"/>
            <a:t>1,</a:t>
          </a:r>
          <a:r>
            <a:rPr kumimoji="1" lang="ko-KR" sz="2500" kern="1200"/>
            <a:t> </a:t>
          </a:r>
          <a:r>
            <a:rPr kumimoji="1" lang="en-US" sz="2500" kern="1200"/>
            <a:t>2,</a:t>
          </a:r>
          <a:r>
            <a:rPr kumimoji="1" lang="ko-KR" sz="2500" kern="1200"/>
            <a:t> </a:t>
          </a:r>
          <a:r>
            <a:rPr kumimoji="1" lang="en-US" sz="2500" kern="1200"/>
            <a:t>3</a:t>
          </a:r>
          <a:endParaRPr lang="en-US" sz="2500" kern="1200"/>
        </a:p>
      </dsp:txBody>
      <dsp:txXfrm>
        <a:off x="0" y="3737910"/>
        <a:ext cx="4252959" cy="841155"/>
      </dsp:txXfrm>
    </dsp:sp>
    <dsp:sp modelId="{6ACAD289-79F0-1048-A351-EFC2371C469D}">
      <dsp:nvSpPr>
        <dsp:cNvPr id="0" name=""/>
        <dsp:cNvSpPr/>
      </dsp:nvSpPr>
      <dsp:spPr>
        <a:xfrm>
          <a:off x="4252959" y="3737910"/>
          <a:ext cx="4252959" cy="841155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 dirty="0"/>
            <a:t>5,</a:t>
          </a:r>
          <a:r>
            <a:rPr kumimoji="1" lang="ko-KR" sz="2500" kern="1200" dirty="0"/>
            <a:t> </a:t>
          </a:r>
          <a:r>
            <a:rPr kumimoji="1" lang="en-US" sz="2500" kern="1200" dirty="0"/>
            <a:t>6,</a:t>
          </a:r>
          <a:r>
            <a:rPr kumimoji="1" lang="ko-KR" sz="2500" kern="1200" dirty="0"/>
            <a:t> </a:t>
          </a:r>
          <a:r>
            <a:rPr kumimoji="1" lang="en-US" sz="2500" kern="1200" dirty="0"/>
            <a:t>7,</a:t>
          </a:r>
          <a:r>
            <a:rPr kumimoji="1" lang="ko-KR" sz="2500" kern="1200" dirty="0"/>
            <a:t> </a:t>
          </a:r>
          <a:r>
            <a:rPr kumimoji="1" lang="en-US" sz="2500" kern="1200" dirty="0"/>
            <a:t>8,</a:t>
          </a:r>
          <a:r>
            <a:rPr kumimoji="1" lang="ko-KR" sz="2500" kern="1200" dirty="0"/>
            <a:t> </a:t>
          </a:r>
          <a:r>
            <a:rPr kumimoji="1" lang="en-US" sz="2500" kern="1200" dirty="0"/>
            <a:t>9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 dirty="0">
              <a:sym typeface="Wingdings" panose="05000000000000000000" pitchFamily="2" charset="2"/>
            </a:rPr>
            <a:t></a:t>
          </a:r>
          <a:r>
            <a:rPr kumimoji="1" lang="ko-KR" sz="2500" kern="1200" dirty="0"/>
            <a:t> </a:t>
          </a:r>
          <a:r>
            <a:rPr kumimoji="1" lang="en-US" sz="2500" kern="1200" dirty="0"/>
            <a:t>4,</a:t>
          </a:r>
          <a:r>
            <a:rPr kumimoji="1" lang="ko-KR" sz="2500" kern="1200" dirty="0"/>
            <a:t> </a:t>
          </a:r>
          <a:r>
            <a:rPr kumimoji="1" lang="en-US" sz="2500" kern="1200" dirty="0"/>
            <a:t>5,</a:t>
          </a:r>
          <a:r>
            <a:rPr kumimoji="1" lang="ko-KR" sz="2500" kern="1200" dirty="0"/>
            <a:t> </a:t>
          </a:r>
          <a:r>
            <a:rPr kumimoji="1" lang="en-US" sz="2500" kern="1200" dirty="0"/>
            <a:t>6,</a:t>
          </a:r>
          <a:r>
            <a:rPr kumimoji="1" lang="ko-KR" sz="2500" kern="1200" dirty="0"/>
            <a:t> </a:t>
          </a:r>
          <a:r>
            <a:rPr kumimoji="1" lang="en-US" sz="2500" kern="1200" dirty="0"/>
            <a:t>7,</a:t>
          </a:r>
          <a:r>
            <a:rPr kumimoji="1" lang="ko-KR" sz="2500" kern="1200" dirty="0"/>
            <a:t> </a:t>
          </a:r>
          <a:r>
            <a:rPr kumimoji="1" lang="en-US" sz="2500" kern="1200" dirty="0"/>
            <a:t>8</a:t>
          </a:r>
          <a:endParaRPr lang="en-US" sz="2500" kern="1200" dirty="0"/>
        </a:p>
      </dsp:txBody>
      <dsp:txXfrm>
        <a:off x="4252959" y="3737910"/>
        <a:ext cx="4252959" cy="841155"/>
      </dsp:txXfrm>
    </dsp:sp>
    <dsp:sp modelId="{4A76EFC6-CFE7-E64C-9DD3-63F7061BC10F}">
      <dsp:nvSpPr>
        <dsp:cNvPr id="0" name=""/>
        <dsp:cNvSpPr/>
      </dsp:nvSpPr>
      <dsp:spPr>
        <a:xfrm rot="10800000">
          <a:off x="0" y="2082"/>
          <a:ext cx="8505918" cy="2812385"/>
        </a:xfrm>
        <a:prstGeom prst="upArrowCallou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200" kern="1200" dirty="0"/>
            <a:t>본래 </a:t>
          </a:r>
          <a:r>
            <a:rPr kumimoji="1" lang="en-US" sz="2200" kern="1200" dirty="0"/>
            <a:t>9</a:t>
          </a:r>
          <a:r>
            <a:rPr kumimoji="1" lang="ko-KR" sz="2200" kern="1200" dirty="0"/>
            <a:t>진수는 </a:t>
          </a:r>
          <a:r>
            <a:rPr kumimoji="1" lang="en-US" sz="2200" kern="1200" dirty="0"/>
            <a:t>0~8</a:t>
          </a:r>
          <a:r>
            <a:rPr kumimoji="1" lang="ko-KR" sz="2200" kern="1200" dirty="0" err="1"/>
            <a:t>까지의</a:t>
          </a:r>
          <a:r>
            <a:rPr kumimoji="1" lang="ko-KR" sz="2200" kern="1200" dirty="0"/>
            <a:t> 숫자를 사용한다</a:t>
          </a:r>
          <a:r>
            <a:rPr kumimoji="1" lang="en-US" sz="2200" kern="1200" dirty="0"/>
            <a:t>.</a:t>
          </a:r>
          <a:r>
            <a:rPr kumimoji="1" lang="ko-KR" sz="2200" kern="1200" dirty="0"/>
            <a:t> 하지만 이 문제에서는 </a:t>
          </a:r>
          <a:r>
            <a:rPr kumimoji="1" lang="en-US" sz="2200" kern="1200" dirty="0"/>
            <a:t>9</a:t>
          </a:r>
          <a:r>
            <a:rPr kumimoji="1" lang="ko-KR" sz="2200" kern="1200" dirty="0"/>
            <a:t>가 아닌 </a:t>
          </a:r>
          <a:r>
            <a:rPr kumimoji="1" lang="en-US" sz="2200" kern="1200" dirty="0"/>
            <a:t>4</a:t>
          </a:r>
          <a:r>
            <a:rPr kumimoji="1" lang="ko-KR" sz="2200" kern="1200" dirty="0"/>
            <a:t>라는 숫자를 </a:t>
          </a:r>
          <a:r>
            <a:rPr kumimoji="1" lang="ko-KR" sz="2200" kern="1200" dirty="0" err="1"/>
            <a:t>제외했으므로</a:t>
          </a:r>
          <a:r>
            <a:rPr kumimoji="1" lang="en-US" sz="2200" kern="1200" dirty="0"/>
            <a:t>,</a:t>
          </a:r>
          <a:r>
            <a:rPr kumimoji="1" lang="ko-KR" sz="2200" kern="1200" dirty="0"/>
            <a:t> 기존의 </a:t>
          </a:r>
          <a:r>
            <a:rPr kumimoji="1" lang="en-US" sz="2200" kern="1200" dirty="0"/>
            <a:t>9</a:t>
          </a:r>
          <a:r>
            <a:rPr kumimoji="1" lang="ko-KR" sz="2200" kern="1200" dirty="0"/>
            <a:t>진수처럼 계산하기 전 간단한 변환이 필요하다</a:t>
          </a:r>
          <a:r>
            <a:rPr kumimoji="1" lang="en-US" sz="2200" kern="1200" dirty="0"/>
            <a:t>.</a:t>
          </a:r>
          <a:endParaRPr lang="en-US" sz="2200" kern="1200" dirty="0"/>
        </a:p>
      </dsp:txBody>
      <dsp:txXfrm rot="10800000">
        <a:off x="0" y="2082"/>
        <a:ext cx="8505918" cy="1827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A4E992-FD7D-AA45-85B0-A937AE39B4DB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097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476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414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006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A4E992-FD7D-AA45-85B0-A937AE39B4DB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983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81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443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357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303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A4E992-FD7D-AA45-85B0-A937AE39B4DB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283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A4E992-FD7D-AA45-85B0-A937AE39B4DB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61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EA4E992-FD7D-AA45-85B0-A937AE39B4DB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41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D8E74CFB-EAAD-43E9-BDAC-AAE4F8E8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6E31D67-858D-409A-863E-EE8DEB9CC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15772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0C11AD76-2664-4F1B-8A6E-71601C0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922753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B5DE01-04C6-C746-A7EF-9E88C776C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417" y="1480930"/>
            <a:ext cx="6778558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ore-KR" sz="6600" dirty="0">
                <a:latin typeface="NanumGothic" panose="020D0604000000000000" pitchFamily="34" charset="-127"/>
                <a:ea typeface="NanumGothic" panose="020D0604000000000000" pitchFamily="34" charset="-127"/>
              </a:rPr>
              <a:t>Problem #1: Broken Hit Counter</a:t>
            </a:r>
            <a:endParaRPr kumimoji="1" lang="ko-Kore-KR" altLang="en-US" sz="6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7D35C7-E307-F34A-8D7B-333446065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419" y="4804850"/>
            <a:ext cx="6778556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ore-KR" sz="1800">
                <a:latin typeface="NanumGothic" panose="020D0604000000000000" pitchFamily="34" charset="-127"/>
                <a:ea typeface="NanumGothic" panose="020D0604000000000000" pitchFamily="34" charset="-127"/>
              </a:rPr>
              <a:t>Problem Solving through Computational Thinking</a:t>
            </a:r>
            <a:endParaRPr kumimoji="1" lang="en-US" altLang="ko-Kore-KR" sz="18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kumimoji="1" lang="en-US" altLang="ko-Kore-KR" sz="1800">
                <a:latin typeface="NanumGothic" panose="020D0604000000000000" pitchFamily="34" charset="-127"/>
                <a:ea typeface="NanumGothic" panose="020D0604000000000000" pitchFamily="34" charset="-127"/>
              </a:rPr>
              <a:t>Fall 2021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kumimoji="1" lang="en-US" altLang="ko-Kore-KR" sz="1800">
                <a:latin typeface="NanumGothic" panose="020D0604000000000000" pitchFamily="34" charset="-127"/>
                <a:ea typeface="NanumGothic" panose="020D0604000000000000" pitchFamily="34" charset="-127"/>
              </a:rPr>
              <a:t>21600621 Jeon, Youngwoo</a:t>
            </a:r>
          </a:p>
        </p:txBody>
      </p:sp>
    </p:spTree>
    <p:extLst>
      <p:ext uri="{BB962C8B-B14F-4D97-AF65-F5344CB8AC3E}">
        <p14:creationId xmlns:p14="http://schemas.microsoft.com/office/powerpoint/2010/main" val="86333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0E367-DB90-894B-9DA6-B7A668B5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문제 정의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10B2393-F087-41DC-A4CE-DB161060B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71312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07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76B72-A276-1644-A344-E0CE6BE5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접근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A67C23B8-6F6A-0640-BADF-A20210F7C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668616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07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9938C-F182-B943-A996-020C9E56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고려 사항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10" name="내용 개체 틀 2">
            <a:extLst>
              <a:ext uri="{FF2B5EF4-FFF2-40B4-BE49-F238E27FC236}">
                <a16:creationId xmlns:a16="http://schemas.microsoft.com/office/drawing/2014/main" id="{BB81E87E-A268-BD4D-B382-B323B4FD8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215912"/>
              </p:ext>
            </p:extLst>
          </p:nvPr>
        </p:nvGraphicFramePr>
        <p:xfrm>
          <a:off x="2135412" y="1668780"/>
          <a:ext cx="8505918" cy="461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63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EEA2C3-6ACE-0F48-A900-C8D03F74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0" y="2297165"/>
            <a:ext cx="3403600" cy="4483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453DF6-C3CF-DE40-9716-781666F1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kumimoji="1" lang="en-US" altLang="ko-KR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>
                <a:latin typeface="NanumGothic" panose="020D0604000000000000" pitchFamily="34" charset="-127"/>
                <a:ea typeface="NanumGothic" panose="020D0604000000000000" pitchFamily="34" charset="-127"/>
              </a:rPr>
              <a:t>Code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FA2E21-FC83-DF4F-B6DB-B4E9FF1DF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25" y="811265"/>
            <a:ext cx="5616575" cy="50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223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{55516EAC-496C-2541-B76F-E26D4A307664}tf10001072</Template>
  <TotalTime>34</TotalTime>
  <Words>223</Words>
  <Application>Microsoft Macintosh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NanumGothic</vt:lpstr>
      <vt:lpstr>Franklin Gothic Book</vt:lpstr>
      <vt:lpstr>Wingdings</vt:lpstr>
      <vt:lpstr>자르기</vt:lpstr>
      <vt:lpstr>Problem #1: Broken Hit Counter</vt:lpstr>
      <vt:lpstr>1. 문제 정의</vt:lpstr>
      <vt:lpstr>2. 접근</vt:lpstr>
      <vt:lpstr>3. 고려 사항</vt:lpstr>
      <vt:lpstr>4.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#1: Broken Hit Counter</dc:title>
  <dc:creator>전영우</dc:creator>
  <cp:lastModifiedBy>전영우</cp:lastModifiedBy>
  <cp:revision>2</cp:revision>
  <dcterms:created xsi:type="dcterms:W3CDTF">2021-09-06T07:35:57Z</dcterms:created>
  <dcterms:modified xsi:type="dcterms:W3CDTF">2021-09-06T08:17:00Z</dcterms:modified>
</cp:coreProperties>
</file>