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7675" y="53300"/>
            <a:ext cx="25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C7. Medicine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38300" y="53300"/>
            <a:ext cx="30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21600112 김영</a:t>
            </a:r>
            <a:r>
              <a:rPr lang="ko"/>
              <a:t>표 21600621 전영우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84275" y="453500"/>
            <a:ext cx="84768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/>
              <a:t>문제분석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같은 날 먹을 수 없는 medicine pair가 input으로 들어오는 중에, n개의 약을 이틀에 걸쳐 먹을 수 있는 경우의 수를 마지막으로 없애는 medicine pair가 몇번째인지를 찾는다.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Disjoint Set을 사용하여, 몇번째 input에서 Disjoint Set이 성립되지 않는지를 찾는다.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Edge가 Input으로 들어올 때마다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첫번째 edge와 두번째 edge가 pointing하는 곳을 구한다.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첫번째 edge가 자기 자신이 아닌 다른 edge를 pointing할 경우 자기 자신을 pointing 할 때까지 타고 간 후 저장하고 두번째 edge도 같은 방법으로 저장한다.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다른 edge를 pointing할 경우 각각의 attempt에 자기 자신과, pointing하고 있는 edge의 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 sz="1350">
                <a:solidFill>
                  <a:srgbClr val="202122"/>
                </a:solidFill>
                <a:highlight>
                  <a:srgbClr val="FFFFFF"/>
                </a:highlight>
              </a:rPr>
              <a:t>xor 값을 저장한다.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만약 두 edge가 다른 것을 pointing하고 있다면, 두번째 edge가 첫번째 edge를 pointing하게하고, 첫번째 edge의 그룹 </a:t>
            </a:r>
            <a:r>
              <a:rPr lang="ko" sz="1350">
                <a:solidFill>
                  <a:srgbClr val="202122"/>
                </a:solidFill>
                <a:highlight>
                  <a:srgbClr val="FFFFFF"/>
                </a:highlight>
              </a:rPr>
              <a:t>⊕ 두번째 edge의 그룹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 sz="1350">
                <a:solidFill>
                  <a:srgbClr val="202122"/>
                </a:solidFill>
                <a:highlight>
                  <a:srgbClr val="FFFFFF"/>
                </a:highlight>
              </a:rPr>
              <a:t>⊕ 1 로 그룹을 지정해준다.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AutoNum type="romanLcPeriod"/>
            </a:pPr>
            <a:r>
              <a:rPr lang="ko" sz="1350">
                <a:solidFill>
                  <a:srgbClr val="202122"/>
                </a:solidFill>
                <a:highlight>
                  <a:srgbClr val="FFFFFF"/>
                </a:highlight>
              </a:rPr>
              <a:t>두 edge가 같은 것을 pointing하고 있으면서 그룹도 같다면 그 set은 두가지로 나눌수 없는 set이다.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/>
              <a:t>Time Complexity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N개의 medicine, M개의 conflict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worst case = O(N * 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