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AFB75-3F67-4D6A-971C-EE68B678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78B255-A9AF-4BE5-A291-7D48DEB4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82BD-FE48-4395-B396-AD49004B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C1A5D-3D78-48A8-8DF5-C300C2A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309D2-DA39-45EF-BFD3-1E3D704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F228-A594-4D76-8F31-446F63E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A1120-A194-4337-A79F-DB093A42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E82-6E0C-450D-990E-FC3BA28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351A-BCA9-4898-B58C-01BBCAD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A97B7-696D-4DBD-82EF-52A8C06C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CECBDC-BCD1-4963-AF6D-7410FB0D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78A8F-05C4-4046-8905-7C31E8AE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BA3DD-19A3-4844-9E5D-5E21862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DCE73-53D9-43AF-82B3-F850CC2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7119-D3C1-431A-9C03-F4A0E9E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7ADB-E797-4851-BB1B-E297DED1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21ED-0DDE-40BC-8952-31F75A17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E65-B740-4679-9337-951C1009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8D481-4CA1-4D41-B354-30F7774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8BA49-A2E8-444B-B9FE-7405FB0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F8992-0C48-4D6F-AA0B-4004E84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02B0F-FAAB-4E58-B277-09201B9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2DEAB-7F5D-456F-8B81-A1976716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E6DD-6330-4156-BE3F-31976B4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8256-9B03-450C-B447-553A8F3F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C934-576A-471A-B708-AA7F2AC6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5022-8F45-4BDE-A76E-A9F8FA52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D77BD-9634-4E35-B126-E4C56FA0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AA988-CD48-4DF0-8570-6A3B9DB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A57AB-4E7F-4F84-9519-4730B23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12BE-119F-4A7D-9F83-4894E31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F060-758C-4E3E-A959-3A73E7A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7A08F-B842-422B-9F55-B4E2F61C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DB85B-1A20-443F-925F-FB2B6635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74DE4-F0FF-421F-A7E2-808252D2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03C89-B3F7-479B-A5F3-72F008A1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A43D-B130-4CFA-A483-A90478F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F7960-D414-4363-9E20-2B45A2C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B02153-9E2B-4948-97E1-A9CC952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043D-05B3-412A-BB37-BB866FE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F536C-DE8D-4FF3-B15A-80AF6E4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9A91E-629A-4AC1-ADC8-ABE156E6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65D4-B5F6-4A29-87C5-CB1991B9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A4235-4927-46AA-AB38-099C8A3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70C8B-A430-468F-87D8-16A8CD4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574B0-9AF2-40BD-9F53-65C9236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E09D-0B7E-46BC-ACA9-3DE580B0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9BF9D-BDDF-432B-999D-F1507974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CD714-F419-42E7-BFCD-D14716F6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BF5A9-F7D5-4604-B167-D149AB9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2EF08-DE2D-4C79-AF5A-194C1D82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2C505-CA25-4CD8-897A-FACA090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70CD-0A7C-4FAF-85D7-0FECDB45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0DAD0-EA12-4F95-9DDB-B8951D2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584D6-E24E-450F-9DD8-F5A8B199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9EE96-EC01-40FC-89A0-C32ABD5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79624-F7B0-438E-9FB2-0819189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AFD4-107D-41BE-AB18-DC3A959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3E0C0-8ACA-4F39-B377-6D907710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F3497-1AAD-4B9D-A449-A38449A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F5CD-6B26-4B2C-892D-166198E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F3E5-450D-4368-8B6B-CAA89CD27E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D680-9BC8-41DE-A8AF-AEDBF622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8229A-5BF8-40E1-A67D-E9C36E8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6828"/>
                <a:ext cx="10515600" cy="5650809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문제</a:t>
                </a:r>
                <a:endParaRPr lang="en-US" altLang="ko-KR" sz="1600" b="1" i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+mn-ea"/>
                      </a:rPr>
                      <m:t> </m:t>
                    </m:r>
                    <m:r>
                      <a:rPr lang="ko-KR" altLang="en-US" sz="1600" i="1">
                        <a:latin typeface="+mn-ea"/>
                      </a:rPr>
                      <m:t>부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까지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개의 쇼핑백이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으로 주어지고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carrier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+mn-ea"/>
                      </a:rPr>
                      <m:t>𝑀</m:t>
                    </m:r>
                  </m:oMath>
                </a14:m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만큼의 무게를 들 수 있으며 최대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2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개의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쇼핑</a:t>
                </a: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백을 들 수 있을 때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최소로 필요한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carrier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수를 구하라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 최대한 많은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carrier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에 가까운 무게를 들어야 한다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무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게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합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이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을 넘지 않는 선에서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2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개의 쇼핑백으로 짝을 지을 때 한 짝은 가벼운 순서대로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나머지 한 짝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은</a:t>
                </a:r>
                <a:endParaRPr lang="en-US" altLang="ko-KR" sz="1600" dirty="0">
                  <a:latin typeface="+mn-ea"/>
                  <a:cs typeface="Microsoft GothicNeo" panose="020B0500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무거운 순서대로 짓는다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b="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풀이</a:t>
                </a:r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1)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+mn-ea"/>
                      </a:rPr>
                      <m:t> </m:t>
                    </m:r>
                    <m:r>
                      <a:rPr lang="ko-KR" altLang="en-US" sz="1600" i="1">
                        <a:latin typeface="+mn-ea"/>
                      </a:rPr>
                      <m:t>부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까지 총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배열에 저장하고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en-US" altLang="ko-KR" sz="1600" dirty="0" err="1">
                    <a:latin typeface="+mn-ea"/>
                    <a:cs typeface="Microsoft GothicNeo" panose="020B0500000101010101" pitchFamily="50" charset="-127"/>
                  </a:rPr>
                  <a:t>carrier_count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을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저장한다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2)    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배열을 오름차순으로 정렬한다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정렬된 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배열의 왼쪽 끝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left,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오른쪽 끝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라고 정한다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Info[left] + info[right] &lt;=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M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이면 </a:t>
                </a:r>
                <a:r>
                  <a:rPr lang="en-US" altLang="ko-KR" sz="1600" dirty="0" err="1">
                    <a:latin typeface="+mn-ea"/>
                    <a:cs typeface="Microsoft GothicNeo" panose="020B0500000101010101" pitchFamily="50" charset="-127"/>
                  </a:rPr>
                  <a:t>carrier_count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1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감소시키고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left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다음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 넘긴다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Info[left] + info[right] &gt; M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이면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만 다음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 넘긴다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Left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가 같아질 때까지 반복한다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Time Complexity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: input size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해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6828"/>
                <a:ext cx="10515600" cy="5650809"/>
              </a:xfrm>
              <a:blipFill>
                <a:blip r:embed="rId2"/>
                <a:stretch>
                  <a:fillRect l="-464" t="-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3F437B-9361-4794-A04A-A2707A56C569}"/>
              </a:ext>
            </a:extLst>
          </p:cNvPr>
          <p:cNvSpPr txBox="1"/>
          <p:nvPr/>
        </p:nvSpPr>
        <p:spPr>
          <a:xfrm>
            <a:off x="598130" y="218005"/>
            <a:ext cx="1657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P3. Carriers</a:t>
            </a:r>
            <a:endParaRPr lang="ko-KR" altLang="en-US" sz="2200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3C2A-C1B3-4ABC-A0C7-C0BEF8196D2F}"/>
              </a:ext>
            </a:extLst>
          </p:cNvPr>
          <p:cNvSpPr txBox="1"/>
          <p:nvPr/>
        </p:nvSpPr>
        <p:spPr>
          <a:xfrm>
            <a:off x="9219502" y="243173"/>
            <a:ext cx="2374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21600621 </a:t>
            </a:r>
            <a:r>
              <a:rPr lang="ko-KR" altLang="en-US" sz="2200" dirty="0">
                <a:latin typeface="+mn-ea"/>
                <a:cs typeface="Microsoft GothicNeo" panose="020B0500000101010101" pitchFamily="50" charset="-127"/>
              </a:rPr>
              <a:t>전영우</a:t>
            </a:r>
          </a:p>
        </p:txBody>
      </p:sp>
    </p:spTree>
    <p:extLst>
      <p:ext uri="{BB962C8B-B14F-4D97-AF65-F5344CB8AC3E}">
        <p14:creationId xmlns:p14="http://schemas.microsoft.com/office/powerpoint/2010/main" val="16996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192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1</cp:revision>
  <dcterms:created xsi:type="dcterms:W3CDTF">2021-09-24T15:20:11Z</dcterms:created>
  <dcterms:modified xsi:type="dcterms:W3CDTF">2021-09-24T15:51:37Z</dcterms:modified>
</cp:coreProperties>
</file>