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8DA8A-59AE-BE49-9EAA-F171FE9A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96643-1D03-E640-9F29-09BD480E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DB96E-4BA4-4A45-A96D-62735C40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FD000-3063-1A4E-BE1E-3E7BE3CB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D1CA7-067A-9541-A542-86F5497C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36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BB4F-99C5-9346-8ECE-304AED9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23E61D-96D5-D648-B976-3B4E4E5D6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DBB5C-0D81-4B44-9581-14D7B265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2EB80-0FF8-384F-A385-7AE917DF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7D0BB-C918-264C-8592-36A61F3F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888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0D9DCC-E5D6-FD4A-800D-620D1EE4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C6763C-B7DA-A84A-9B3E-43E8F5441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6442C-B246-4548-9D86-60DDA03B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55831-8A02-514A-BFEE-B16985E8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A4C8D-B624-4141-933E-4E344BF1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393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713A8-1893-1344-8B3A-D0AC9A43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DF782-9E39-7243-9C45-DAF748D5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62450-2B3E-6845-9B45-AAD32978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534A6-8523-7A46-8810-FF0722A4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B6C8C-DD28-C442-9511-1F56B36C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23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63AF9-7F13-ED41-A072-5EC4EBFD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7BF68-2A9E-0C4D-9273-E41F14D4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18499-DC53-DF42-B2B1-47820B49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F192-70B5-5B48-8AF9-7AAC6D75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968B3-D1CA-B149-8EDD-9A284E0A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085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1AAA0-1ABD-9748-ADA5-952B4BA3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8C45D-17DD-9946-AE73-DE15DD249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1D085-E118-554F-860F-D15245896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45029-2079-5040-87C6-2613CE65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42C92-A03C-4145-A93E-14E4F8DD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03579-D63E-8D47-912D-6703447E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32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300FA-8F91-8F49-8EDF-B7F58835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F904B-75A7-024D-9773-E66761F7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F3671-98A2-1046-95FA-1CD8B335E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245F63-D051-D946-80A5-DA72B1CA7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A183B-CFFC-2143-B143-AE4C0109E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3510A2-0BCC-4148-B07C-C4ADFC25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82132-8AAE-AD42-B62F-AFCEA257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6008E-814A-624F-A675-3275B2C3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02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FCA4-4199-B844-BD75-310C4D3B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A8750-4669-DB42-9F53-CD10B63D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FCE7BC-57A0-754B-86FF-28493C64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0E968-CE09-2049-8953-1E028C1F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059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AAA8D3-7B1A-8D4F-8389-76975B78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A51A6-30B1-D647-85CE-8B301451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8BD2-9683-6A41-8E66-C5F99BE6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52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DC282-884B-8A40-9CED-D73705BE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B512E-FAD2-E44B-A2EE-9B3A157F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804B4-2F88-904F-AA50-35A3E5A19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0B8EE-AB91-7F4B-88C2-6AE6F672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17787-9831-D54F-ACEE-8048B81A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15629-7597-DE45-87DB-E018C1DD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57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14CB1-5436-8B41-AEF3-215A19C4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490532-771C-1E4E-BC27-864E77F2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F4AE5-3670-0D4E-963F-A3AFFAAF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521E3-C180-BC4C-8E4F-A4F5C7DD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D910E-2FC1-7744-A245-28858468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1C72A-639E-9540-A2E1-3CBB2B92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082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179D2A-99DD-9041-9E04-7C37B108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3B8B0-7007-3347-98C4-9A2BDD310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095EE-2465-F347-B029-DA564D9AF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0563-0C65-4D46-9C83-7FDB333C9CC4}" type="datetimeFigureOut">
              <a:rPr kumimoji="1" lang="ko-Kore-KR" altLang="en-US" smtClean="0"/>
              <a:t>2021. 11. 14.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4DFF8-67E3-A046-99E8-66399737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28025-53A1-D741-B20D-F13BF2FE2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218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42F40-76DA-7F4B-971E-E3D69C0B1E35}"/>
              </a:ext>
            </a:extLst>
          </p:cNvPr>
          <p:cNvSpPr txBox="1"/>
          <p:nvPr/>
        </p:nvSpPr>
        <p:spPr>
          <a:xfrm>
            <a:off x="138223" y="90510"/>
            <a:ext cx="27724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P8. Way Back Home</a:t>
            </a:r>
            <a:endParaRPr kumimoji="1" lang="ko-Kore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F5320-93B6-9C4A-B1B0-5D046B4A6EDF}"/>
              </a:ext>
            </a:extLst>
          </p:cNvPr>
          <p:cNvSpPr txBox="1"/>
          <p:nvPr/>
        </p:nvSpPr>
        <p:spPr>
          <a:xfrm>
            <a:off x="9986670" y="113931"/>
            <a:ext cx="22365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200" dirty="0"/>
              <a:t>21600621 </a:t>
            </a:r>
            <a:r>
              <a:rPr kumimoji="1" lang="ko-KR" altLang="en-US" sz="2200" dirty="0"/>
              <a:t>전영우</a:t>
            </a:r>
            <a:endParaRPr kumimoji="1" lang="ko-Kore-KR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1196C-1BD4-C44F-A30A-5D6D314936C7}"/>
              </a:ext>
            </a:extLst>
          </p:cNvPr>
          <p:cNvSpPr txBox="1"/>
          <p:nvPr/>
        </p:nvSpPr>
        <p:spPr>
          <a:xfrm>
            <a:off x="9337994" y="850623"/>
            <a:ext cx="277249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Data structure</a:t>
            </a:r>
          </a:p>
          <a:p>
            <a:endParaRPr kumimoji="1" lang="en-US" altLang="ko-Kore-KR" sz="500" b="1" dirty="0"/>
          </a:p>
          <a:p>
            <a:r>
              <a:rPr kumimoji="1" lang="en-US" altLang="ko-Kore-KR" sz="1600" dirty="0"/>
              <a:t>t</a:t>
            </a:r>
            <a:r>
              <a:rPr kumimoji="1" lang="ko-Kore-KR" altLang="en-US" sz="1600" dirty="0"/>
              <a:t> 이후 사람들의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최종 위치를 저장하는 </a:t>
            </a:r>
            <a:r>
              <a:rPr kumimoji="1" lang="en-US" altLang="ko-Kore-KR" sz="1600" dirty="0"/>
              <a:t>1</a:t>
            </a:r>
            <a:r>
              <a:rPr kumimoji="1" lang="ko-Kore-KR" altLang="en-US" sz="1600" dirty="0"/>
              <a:t>차원 배열 </a:t>
            </a:r>
            <a:r>
              <a:rPr kumimoji="1" lang="en-US" altLang="ko-Kore-KR" sz="1600" b="1" dirty="0" err="1"/>
              <a:t>final_position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F6398-73A3-EF4E-AB90-1B6D1074379B}"/>
              </a:ext>
            </a:extLst>
          </p:cNvPr>
          <p:cNvSpPr txBox="1"/>
          <p:nvPr/>
        </p:nvSpPr>
        <p:spPr>
          <a:xfrm>
            <a:off x="138223" y="2257899"/>
            <a:ext cx="908020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700" b="1" dirty="0"/>
              <a:t>풀이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ko-Kore-KR" altLang="en-US" sz="1600" dirty="0"/>
              <a:t>시작 위치와 </a:t>
            </a:r>
            <a:r>
              <a:rPr kumimoji="1" lang="en-US" altLang="ko-Kore-KR" sz="1600" dirty="0"/>
              <a:t>speed</a:t>
            </a:r>
            <a:r>
              <a:rPr kumimoji="1" lang="ko-Kore-KR" altLang="en-US" sz="1600" dirty="0"/>
              <a:t>가 입력으로 들어오면</a:t>
            </a:r>
            <a:r>
              <a:rPr kumimoji="1" lang="en-US" altLang="ko-Kore-KR" sz="1600" dirty="0"/>
              <a:t>, </a:t>
            </a:r>
            <a:r>
              <a:rPr kumimoji="1" lang="ko-Kore-KR" altLang="en-US" sz="1600" dirty="0"/>
              <a:t>시작위치에 </a:t>
            </a:r>
            <a:r>
              <a:rPr kumimoji="1" lang="en-US" altLang="ko-Kore-KR" sz="1600" dirty="0"/>
              <a:t>speed * t</a:t>
            </a:r>
            <a:r>
              <a:rPr kumimoji="1" lang="ko-Kore-KR" altLang="en-US" sz="1600" dirty="0"/>
              <a:t>를 더해 </a:t>
            </a:r>
            <a:r>
              <a:rPr kumimoji="1" lang="en-US" altLang="ko-Kore-KR" sz="1600" b="1" dirty="0" err="1"/>
              <a:t>final_position</a:t>
            </a:r>
            <a:r>
              <a:rPr kumimoji="1" lang="ko-Kore-KR" altLang="en-US" sz="1600" dirty="0"/>
              <a:t>에 저장한다</a:t>
            </a:r>
            <a:r>
              <a:rPr kumimoji="1" lang="en-US" altLang="ko-Kore-KR" sz="1600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ore-KR" sz="1600" b="1" dirty="0" err="1"/>
              <a:t>final_position</a:t>
            </a:r>
            <a:r>
              <a:rPr kumimoji="1" lang="ko-Kore-KR" altLang="en-US" sz="1600" dirty="0"/>
              <a:t>의 마지막 값을 </a:t>
            </a:r>
            <a:r>
              <a:rPr kumimoji="1" lang="en-US" altLang="ko-Kore-KR" sz="1600" b="1" dirty="0" err="1"/>
              <a:t>min</a:t>
            </a:r>
            <a:r>
              <a:rPr kumimoji="1" lang="en-US" altLang="ko-KR" sz="1600" b="1" dirty="0" err="1"/>
              <a:t>_val</a:t>
            </a:r>
            <a:r>
              <a:rPr kumimoji="1" lang="en-US" altLang="ko-KR" sz="1600" b="1" dirty="0"/>
              <a:t> </a:t>
            </a:r>
            <a:r>
              <a:rPr kumimoji="1" lang="ko-Kore-KR" altLang="en-US" sz="1600" dirty="0"/>
              <a:t>으로 설정하고</a:t>
            </a:r>
            <a:r>
              <a:rPr kumimoji="1" lang="en-US" altLang="ko-Kore-KR" sz="1600" dirty="0"/>
              <a:t>, </a:t>
            </a:r>
            <a:r>
              <a:rPr kumimoji="1" lang="ko-Kore-KR" altLang="en-US" sz="1600" dirty="0"/>
              <a:t>배열의 역순으로 다음을 검사한다</a:t>
            </a:r>
            <a:r>
              <a:rPr kumimoji="1" lang="en-US" altLang="ko-Kore-KR" sz="1600" dirty="0"/>
              <a:t>.</a:t>
            </a:r>
          </a:p>
          <a:p>
            <a:pPr marL="800100" lvl="1" indent="-342900">
              <a:buAutoNum type="arabicPeriod"/>
            </a:pPr>
            <a:r>
              <a:rPr kumimoji="1" lang="en-US" altLang="ko-Kore-KR" sz="1600" b="1" dirty="0" err="1"/>
              <a:t>min_val</a:t>
            </a:r>
            <a:r>
              <a:rPr kumimoji="1" lang="en-US" altLang="ko-Kore-KR" sz="1600" b="1" dirty="0"/>
              <a:t> &lt;= </a:t>
            </a:r>
            <a:r>
              <a:rPr kumimoji="1" lang="en-US" altLang="ko-Kore-KR" sz="1600" b="1" dirty="0" err="1"/>
              <a:t>final_position</a:t>
            </a:r>
            <a:r>
              <a:rPr kumimoji="1" lang="en-US" altLang="ko-Kore-KR" sz="1600" b="1" dirty="0"/>
              <a:t>[</a:t>
            </a:r>
            <a:r>
              <a:rPr kumimoji="1" lang="en-US" altLang="ko-Kore-KR" sz="1600" b="1" dirty="0" err="1"/>
              <a:t>i</a:t>
            </a:r>
            <a:r>
              <a:rPr kumimoji="1" lang="en-US" altLang="ko-Kore-KR" sz="1600" b="1" dirty="0"/>
              <a:t>] </a:t>
            </a:r>
            <a:r>
              <a:rPr kumimoji="1" lang="en-US" altLang="ko-Kore-KR" sz="1600" dirty="0"/>
              <a:t>: </a:t>
            </a:r>
            <a:r>
              <a:rPr kumimoji="1" lang="en-US" altLang="ko-Kore-KR" sz="1600" dirty="0" err="1"/>
              <a:t>i</a:t>
            </a:r>
            <a:r>
              <a:rPr kumimoji="1" lang="ko-Kore-KR" altLang="en-US" sz="1600" dirty="0"/>
              <a:t>번째 사람은 자신의 앞 사람을 추월하였으므로 </a:t>
            </a:r>
            <a:r>
              <a:rPr kumimoji="1" lang="en-US" altLang="ko-Kore-KR" sz="1600" dirty="0"/>
              <a:t>group</a:t>
            </a:r>
            <a:r>
              <a:rPr kumimoji="1" lang="ko-Kore-KR" altLang="en-US" sz="1600" dirty="0"/>
              <a:t>의 갯수 </a:t>
            </a:r>
            <a:r>
              <a:rPr kumimoji="1" lang="en-US" altLang="ko-Kore-KR" sz="1600" dirty="0"/>
              <a:t>-</a:t>
            </a:r>
            <a:r>
              <a:rPr kumimoji="1" lang="en-US" altLang="ko-KR" sz="1600" dirty="0"/>
              <a:t>1</a:t>
            </a:r>
          </a:p>
          <a:p>
            <a:pPr marL="800100" lvl="1" indent="-342900">
              <a:buAutoNum type="arabicPeriod"/>
            </a:pPr>
            <a:r>
              <a:rPr kumimoji="1" lang="en-US" altLang="ko-Kore-KR" sz="1600" b="1" dirty="0" err="1"/>
              <a:t>min_val</a:t>
            </a:r>
            <a:r>
              <a:rPr kumimoji="1" lang="en-US" altLang="ko-Kore-KR" sz="1600" b="1" dirty="0"/>
              <a:t> &gt; </a:t>
            </a:r>
            <a:r>
              <a:rPr kumimoji="1" lang="en-US" altLang="ko-Kore-KR" sz="1600" b="1" dirty="0" err="1"/>
              <a:t>final_position</a:t>
            </a:r>
            <a:r>
              <a:rPr kumimoji="1" lang="en-US" altLang="ko-Kore-KR" sz="1600" b="1" dirty="0"/>
              <a:t>[</a:t>
            </a:r>
            <a:r>
              <a:rPr kumimoji="1" lang="en-US" altLang="ko-Kore-KR" sz="1600" b="1" dirty="0" err="1"/>
              <a:t>i</a:t>
            </a:r>
            <a:r>
              <a:rPr kumimoji="1" lang="en-US" altLang="ko-Kore-KR" sz="1600" b="1" dirty="0"/>
              <a:t>] </a:t>
            </a:r>
            <a:r>
              <a:rPr kumimoji="1" lang="en-US" altLang="ko-Kore-KR" sz="1600" dirty="0"/>
              <a:t>: </a:t>
            </a:r>
            <a:r>
              <a:rPr kumimoji="1" lang="en-US" altLang="ko-Kore-KR" sz="1600" dirty="0" err="1"/>
              <a:t>i</a:t>
            </a:r>
            <a:r>
              <a:rPr kumimoji="1" lang="ko-Kore-KR" altLang="en-US" sz="1600" dirty="0"/>
              <a:t>번째 사람은 자신의 앞 사람을 추월하지 않았으므로 </a:t>
            </a:r>
            <a:r>
              <a:rPr kumimoji="1" lang="en-US" altLang="ko-Kore-KR" sz="1600" dirty="0"/>
              <a:t>group</a:t>
            </a:r>
            <a:r>
              <a:rPr kumimoji="1" lang="ko-Kore-KR" altLang="en-US" sz="1600" dirty="0"/>
              <a:t>의</a:t>
            </a:r>
            <a:endParaRPr kumimoji="1" lang="en-US" altLang="ko-Kore-KR" sz="1600" dirty="0"/>
          </a:p>
          <a:p>
            <a:pPr lvl="1"/>
            <a:r>
              <a:rPr kumimoji="1" lang="en-US" altLang="ko-Kore-KR" sz="1600" dirty="0"/>
              <a:t>       </a:t>
            </a:r>
            <a:r>
              <a:rPr kumimoji="1" lang="ko-Kore-KR" altLang="en-US" sz="1600" dirty="0"/>
              <a:t>갯수는 변하지 않고</a:t>
            </a:r>
            <a:r>
              <a:rPr kumimoji="1" lang="en-US" altLang="ko-Kore-KR" sz="1600" dirty="0"/>
              <a:t>, </a:t>
            </a:r>
            <a:r>
              <a:rPr kumimoji="1" lang="en-US" altLang="ko-Kore-KR" sz="1600" dirty="0" err="1"/>
              <a:t>min_val</a:t>
            </a:r>
            <a:r>
              <a:rPr kumimoji="1" lang="en-US" altLang="ko-Kore-KR" sz="1600" dirty="0"/>
              <a:t> = </a:t>
            </a:r>
            <a:r>
              <a:rPr kumimoji="1" lang="en-US" altLang="ko-Kore-KR" sz="1600" dirty="0" err="1"/>
              <a:t>final_position</a:t>
            </a:r>
            <a:r>
              <a:rPr kumimoji="1" lang="en-US" altLang="ko-Kore-KR" sz="1600" dirty="0"/>
              <a:t>[</a:t>
            </a:r>
            <a:r>
              <a:rPr kumimoji="1" lang="en-US" altLang="ko-Kore-KR" sz="1600" dirty="0" err="1"/>
              <a:t>i</a:t>
            </a:r>
            <a:r>
              <a:rPr kumimoji="1" lang="en-US" altLang="ko-Kore-KR" sz="1600" dirty="0"/>
              <a:t>]</a:t>
            </a:r>
            <a:r>
              <a:rPr kumimoji="1" lang="ko-Kore-KR" altLang="en-US" sz="1600" dirty="0"/>
              <a:t> 로 </a:t>
            </a:r>
            <a:r>
              <a:rPr kumimoji="1" lang="en-US" altLang="ko-Kore-KR" sz="1600" dirty="0" err="1"/>
              <a:t>min_val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업데이트</a:t>
            </a:r>
            <a:endParaRPr kumimoji="1" lang="en-US" altLang="ko-Kore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287D3-E88D-3C4C-A347-A762F68A1C5A}"/>
              </a:ext>
            </a:extLst>
          </p:cNvPr>
          <p:cNvSpPr txBox="1"/>
          <p:nvPr/>
        </p:nvSpPr>
        <p:spPr>
          <a:xfrm>
            <a:off x="138224" y="755343"/>
            <a:ext cx="84706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Idea</a:t>
            </a:r>
          </a:p>
          <a:p>
            <a:pPr marL="342900" indent="-342900">
              <a:buAutoNum type="arabicPeriod"/>
            </a:pPr>
            <a:r>
              <a:rPr kumimoji="1" lang="ko-Kore-KR" altLang="en-US" sz="1600" dirty="0">
                <a:sym typeface="Wingdings" pitchFamily="2" charset="2"/>
              </a:rPr>
              <a:t>처음에는 </a:t>
            </a:r>
            <a:r>
              <a:rPr kumimoji="1" lang="en-US" altLang="ko-Kore-KR" sz="1600" dirty="0">
                <a:sym typeface="Wingdings" pitchFamily="2" charset="2"/>
              </a:rPr>
              <a:t>n</a:t>
            </a:r>
            <a:r>
              <a:rPr kumimoji="1" lang="ko-Kore-KR" altLang="en-US" sz="1600" dirty="0">
                <a:sym typeface="Wingdings" pitchFamily="2" charset="2"/>
              </a:rPr>
              <a:t>개의 </a:t>
            </a:r>
            <a:r>
              <a:rPr kumimoji="1" lang="en-US" altLang="ko-Kore-KR" sz="1600" dirty="0">
                <a:sym typeface="Wingdings" pitchFamily="2" charset="2"/>
              </a:rPr>
              <a:t>group</a:t>
            </a:r>
            <a:r>
              <a:rPr kumimoji="1" lang="ko-Kore-KR" altLang="en-US" sz="1600" dirty="0">
                <a:sym typeface="Wingdings" pitchFamily="2" charset="2"/>
              </a:rPr>
              <a:t>으로 시작한다</a:t>
            </a:r>
            <a:r>
              <a:rPr kumimoji="1" lang="en-US" altLang="ko-Kore-KR" sz="1600" dirty="0">
                <a:sym typeface="Wingdings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ko-Kore-KR" altLang="en-US" sz="1600" dirty="0">
                <a:sym typeface="Wingdings" pitchFamily="2" charset="2"/>
              </a:rPr>
              <a:t>어떤 사람이 자신의 앞 사람을 따라잡는다면 </a:t>
            </a:r>
            <a:r>
              <a:rPr kumimoji="1" lang="en-US" altLang="ko-Kore-KR" sz="1600" dirty="0">
                <a:sym typeface="Wingdings" pitchFamily="2" charset="2"/>
              </a:rPr>
              <a:t>group</a:t>
            </a:r>
            <a:r>
              <a:rPr kumimoji="1" lang="ko-Kore-KR" altLang="en-US" sz="1600" dirty="0">
                <a:sym typeface="Wingdings" pitchFamily="2" charset="2"/>
              </a:rPr>
              <a:t>이 합쳐져 전체 </a:t>
            </a:r>
            <a:r>
              <a:rPr kumimoji="1" lang="en-US" altLang="ko-Kore-KR" sz="1600" dirty="0">
                <a:sym typeface="Wingdings" pitchFamily="2" charset="2"/>
              </a:rPr>
              <a:t>group</a:t>
            </a:r>
            <a:r>
              <a:rPr kumimoji="1" lang="ko-Kore-KR" altLang="en-US" sz="1600" dirty="0">
                <a:sym typeface="Wingdings" pitchFamily="2" charset="2"/>
              </a:rPr>
              <a:t>의 수가 줄어든다</a:t>
            </a:r>
            <a:r>
              <a:rPr kumimoji="1" lang="en-US" altLang="ko-Kore-KR" sz="1600" dirty="0">
                <a:sym typeface="Wingdings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ko-Kore-KR" altLang="en-US" sz="1600" dirty="0">
                <a:sym typeface="Wingdings" pitchFamily="2" charset="2"/>
              </a:rPr>
              <a:t>마지막 위치를 모두 검사하여 오름차순</a:t>
            </a:r>
            <a:r>
              <a:rPr kumimoji="1" lang="en-US" altLang="ko-Kore-KR" sz="1600" dirty="0">
                <a:sym typeface="Wingdings" pitchFamily="2" charset="2"/>
              </a:rPr>
              <a:t>(or </a:t>
            </a:r>
            <a:r>
              <a:rPr kumimoji="1" lang="ko-Kore-KR" altLang="en-US" sz="1600" dirty="0">
                <a:sym typeface="Wingdings" pitchFamily="2" charset="2"/>
              </a:rPr>
              <a:t>내림차순</a:t>
            </a:r>
            <a:r>
              <a:rPr kumimoji="1" lang="en-US" altLang="ko-Kore-KR" sz="1600" dirty="0">
                <a:sym typeface="Wingdings" pitchFamily="2" charset="2"/>
              </a:rPr>
              <a:t>)</a:t>
            </a:r>
            <a:r>
              <a:rPr kumimoji="1" lang="ko-Kore-KR" altLang="en-US" sz="1600" dirty="0">
                <a:sym typeface="Wingdings" pitchFamily="2" charset="2"/>
              </a:rPr>
              <a:t>을 벗어나는 사람은 추월을 한 것이다</a:t>
            </a:r>
            <a:r>
              <a:rPr kumimoji="1" lang="en-US" altLang="ko-Kore-KR" sz="1600" dirty="0">
                <a:sym typeface="Wingdings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ko-Kore-KR" altLang="en-US" sz="1600" dirty="0">
                <a:sym typeface="Wingdings" pitchFamily="2" charset="2"/>
              </a:rPr>
              <a:t>자신의 앞 사람을 추월한 사람을 모두 찾으면 답이 나올 것이다</a:t>
            </a:r>
            <a:r>
              <a:rPr kumimoji="1" lang="en-US" altLang="ko-Kore-KR" sz="1600" dirty="0">
                <a:sym typeface="Wingdings" pitchFamily="2" charset="2"/>
              </a:rPr>
              <a:t>.</a:t>
            </a: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E4F2EB8E-5868-D24D-AE8E-EC3FE0AE3983}"/>
              </a:ext>
            </a:extLst>
          </p:cNvPr>
          <p:cNvCxnSpPr>
            <a:cxnSpLocks/>
          </p:cNvCxnSpPr>
          <p:nvPr/>
        </p:nvCxnSpPr>
        <p:spPr>
          <a:xfrm>
            <a:off x="138223" y="607003"/>
            <a:ext cx="119722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54A66C-1154-D945-B659-7F6249C62180}"/>
                  </a:ext>
                </a:extLst>
              </p:cNvPr>
              <p:cNvSpPr txBox="1"/>
              <p:nvPr/>
            </p:nvSpPr>
            <p:spPr>
              <a:xfrm>
                <a:off x="9337994" y="2485517"/>
                <a:ext cx="2772490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Time Complexity</a:t>
                </a:r>
              </a:p>
              <a:p>
                <a:endParaRPr kumimoji="1" lang="en-US" altLang="ko-Kore-KR" sz="500" b="1" dirty="0"/>
              </a:p>
              <a:p>
                <a:r>
                  <a:rPr kumimoji="1" lang="en-US" altLang="ko-Kore-KR" sz="1600" dirty="0"/>
                  <a:t>input size </a:t>
                </a:r>
                <a14:m>
                  <m:oMath xmlns:m="http://schemas.openxmlformats.org/officeDocument/2006/math"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ore-KR" altLang="en-US" sz="1600" dirty="0"/>
                  <a:t>에 대해</a:t>
                </a:r>
                <a:r>
                  <a:rPr kumimoji="1" lang="ko-Kore-KR" altLang="en-US" sz="1600" b="1" dirty="0"/>
                  <a:t> </a:t>
                </a:r>
                <a14:m>
                  <m:oMath xmlns:m="http://schemas.openxmlformats.org/officeDocument/2006/math">
                    <m:r>
                      <a:rPr kumimoji="1" lang="ko-Kore-KR" alt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sz="16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54A66C-1154-D945-B659-7F6249C62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994" y="2485517"/>
                <a:ext cx="2772490" cy="692497"/>
              </a:xfrm>
              <a:prstGeom prst="rect">
                <a:avLst/>
              </a:prstGeom>
              <a:blipFill>
                <a:blip r:embed="rId2"/>
                <a:stretch>
                  <a:fillRect l="-1826" t="-3571" b="-89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4835EC2-059C-7240-AA4A-9FE8A2D60FB0}"/>
              </a:ext>
            </a:extLst>
          </p:cNvPr>
          <p:cNvCxnSpPr/>
          <p:nvPr/>
        </p:nvCxnSpPr>
        <p:spPr>
          <a:xfrm>
            <a:off x="9260961" y="649535"/>
            <a:ext cx="0" cy="313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DF43D2-BD2E-854A-A8B4-93B6620FFC25}"/>
              </a:ext>
            </a:extLst>
          </p:cNvPr>
          <p:cNvSpPr txBox="1"/>
          <p:nvPr/>
        </p:nvSpPr>
        <p:spPr>
          <a:xfrm>
            <a:off x="255717" y="4616680"/>
            <a:ext cx="5774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   </a:t>
            </a:r>
            <a:r>
              <a:rPr kumimoji="1" lang="en-US" altLang="ko-KR" dirty="0"/>
              <a:t>3</a:t>
            </a:r>
          </a:p>
          <a:p>
            <a:r>
              <a:rPr kumimoji="1" lang="en-US" altLang="ko-KR" dirty="0"/>
              <a:t>0   1</a:t>
            </a:r>
          </a:p>
          <a:p>
            <a:r>
              <a:rPr kumimoji="1" lang="en-US" altLang="ko-KR" dirty="0"/>
              <a:t>1   2</a:t>
            </a:r>
          </a:p>
          <a:p>
            <a:r>
              <a:rPr kumimoji="1" lang="en-US" altLang="ko-Kore-KR" dirty="0"/>
              <a:t>2   </a:t>
            </a:r>
            <a:r>
              <a:rPr kumimoji="1" lang="en-US" altLang="ko-KR" dirty="0"/>
              <a:t>3</a:t>
            </a:r>
          </a:p>
          <a:p>
            <a:r>
              <a:rPr kumimoji="1" lang="en-US" altLang="ko-Kore-KR" dirty="0"/>
              <a:t>3   </a:t>
            </a:r>
            <a:r>
              <a:rPr kumimoji="1" lang="en-US" altLang="ko-KR" dirty="0"/>
              <a:t>2</a:t>
            </a:r>
          </a:p>
          <a:p>
            <a:r>
              <a:rPr kumimoji="1" lang="en-US" altLang="ko-Kore-KR" dirty="0"/>
              <a:t>6   </a:t>
            </a:r>
            <a:r>
              <a:rPr kumimoji="1" lang="en-US" altLang="ko-KR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D576B-1200-744F-927B-1FFBFB309890}"/>
              </a:ext>
            </a:extLst>
          </p:cNvPr>
          <p:cNvSpPr txBox="1"/>
          <p:nvPr/>
        </p:nvSpPr>
        <p:spPr>
          <a:xfrm>
            <a:off x="202017" y="416366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27E524FD-1E21-154A-9B12-A2AAB233E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674"/>
              </p:ext>
            </p:extLst>
          </p:nvPr>
        </p:nvGraphicFramePr>
        <p:xfrm>
          <a:off x="1106266" y="4127466"/>
          <a:ext cx="577402" cy="237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02">
                  <a:extLst>
                    <a:ext uri="{9D8B030D-6E8A-4147-A177-3AD203B41FA5}">
                      <a16:colId xmlns:a16="http://schemas.microsoft.com/office/drawing/2014/main" val="3224671248"/>
                    </a:ext>
                  </a:extLst>
                </a:gridCol>
              </a:tblGrid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3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974078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7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92633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11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41671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9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659371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36257"/>
                  </a:ext>
                </a:extLst>
              </a:tr>
            </a:tbl>
          </a:graphicData>
        </a:graphic>
      </p:graphicFrame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46E66D44-CE6D-F54A-899F-B6E2981A0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66438"/>
              </p:ext>
            </p:extLst>
          </p:nvPr>
        </p:nvGraphicFramePr>
        <p:xfrm>
          <a:off x="3314416" y="4121133"/>
          <a:ext cx="577402" cy="237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02">
                  <a:extLst>
                    <a:ext uri="{9D8B030D-6E8A-4147-A177-3AD203B41FA5}">
                      <a16:colId xmlns:a16="http://schemas.microsoft.com/office/drawing/2014/main" val="3224671248"/>
                    </a:ext>
                  </a:extLst>
                </a:gridCol>
              </a:tblGrid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3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974078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7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92633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11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41671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659371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9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836257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18BF6853-0CF3-894E-A092-272B0D219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07784"/>
              </p:ext>
            </p:extLst>
          </p:nvPr>
        </p:nvGraphicFramePr>
        <p:xfrm>
          <a:off x="5522566" y="4121133"/>
          <a:ext cx="577402" cy="237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02">
                  <a:extLst>
                    <a:ext uri="{9D8B030D-6E8A-4147-A177-3AD203B41FA5}">
                      <a16:colId xmlns:a16="http://schemas.microsoft.com/office/drawing/2014/main" val="3224671248"/>
                    </a:ext>
                  </a:extLst>
                </a:gridCol>
              </a:tblGrid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3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974078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7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92633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1671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9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659371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9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836257"/>
                  </a:ext>
                </a:extLst>
              </a:tr>
            </a:tbl>
          </a:graphicData>
        </a:graphic>
      </p:graphicFrame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C24DA0CB-6A13-DA4B-98AB-35B10735C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14654"/>
              </p:ext>
            </p:extLst>
          </p:nvPr>
        </p:nvGraphicFramePr>
        <p:xfrm>
          <a:off x="7730716" y="4121133"/>
          <a:ext cx="577402" cy="237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02">
                  <a:extLst>
                    <a:ext uri="{9D8B030D-6E8A-4147-A177-3AD203B41FA5}">
                      <a16:colId xmlns:a16="http://schemas.microsoft.com/office/drawing/2014/main" val="3224671248"/>
                    </a:ext>
                  </a:extLst>
                </a:gridCol>
              </a:tblGrid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3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974078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92633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11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41671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9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659371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9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836257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8407A923-E8DE-5541-B059-68ACBC43D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39268"/>
              </p:ext>
            </p:extLst>
          </p:nvPr>
        </p:nvGraphicFramePr>
        <p:xfrm>
          <a:off x="9938866" y="4121133"/>
          <a:ext cx="577402" cy="237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402">
                  <a:extLst>
                    <a:ext uri="{9D8B030D-6E8A-4147-A177-3AD203B41FA5}">
                      <a16:colId xmlns:a16="http://schemas.microsoft.com/office/drawing/2014/main" val="3224671248"/>
                    </a:ext>
                  </a:extLst>
                </a:gridCol>
              </a:tblGrid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974078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7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92633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11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41671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9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659371"/>
                  </a:ext>
                </a:extLst>
              </a:tr>
              <a:tr h="4759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9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83625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FA3FE6A-E580-1348-B1AD-5DE30C1A9DE5}"/>
              </a:ext>
            </a:extLst>
          </p:cNvPr>
          <p:cNvSpPr txBox="1"/>
          <p:nvPr/>
        </p:nvSpPr>
        <p:spPr>
          <a:xfrm>
            <a:off x="1691979" y="5927831"/>
            <a:ext cx="1483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min_val</a:t>
            </a:r>
            <a:r>
              <a:rPr kumimoji="1" lang="en-US" altLang="ko-Kore-KR" dirty="0"/>
              <a:t> = 9</a:t>
            </a:r>
          </a:p>
          <a:p>
            <a:r>
              <a:rPr kumimoji="1" lang="en-US" altLang="ko-Kore-KR" dirty="0" err="1"/>
              <a:t>group_cnt</a:t>
            </a:r>
            <a:r>
              <a:rPr kumimoji="1" lang="en-US" altLang="ko-Kore-KR" dirty="0"/>
              <a:t> = </a:t>
            </a:r>
            <a:r>
              <a:rPr kumimoji="1" lang="en-US" altLang="ko-Kore-KR" b="1" dirty="0"/>
              <a:t>5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94A436-A8F0-4648-9D43-E3151500DC36}"/>
              </a:ext>
            </a:extLst>
          </p:cNvPr>
          <p:cNvSpPr txBox="1"/>
          <p:nvPr/>
        </p:nvSpPr>
        <p:spPr>
          <a:xfrm>
            <a:off x="3891818" y="5424427"/>
            <a:ext cx="1483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min_val</a:t>
            </a:r>
            <a:r>
              <a:rPr kumimoji="1" lang="en-US" altLang="ko-Kore-KR" dirty="0"/>
              <a:t> = 9</a:t>
            </a:r>
          </a:p>
          <a:p>
            <a:r>
              <a:rPr kumimoji="1" lang="en-US" altLang="ko-Kore-KR" dirty="0" err="1"/>
              <a:t>group_cnt</a:t>
            </a:r>
            <a:r>
              <a:rPr kumimoji="1" lang="en-US" altLang="ko-Kore-KR" dirty="0"/>
              <a:t> = </a:t>
            </a:r>
            <a:r>
              <a:rPr kumimoji="1" lang="en-US" altLang="ko-Kore-KR" b="1" dirty="0"/>
              <a:t>4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EDD48-FB3B-7648-82A0-421552AAE32C}"/>
              </a:ext>
            </a:extLst>
          </p:cNvPr>
          <p:cNvSpPr txBox="1"/>
          <p:nvPr/>
        </p:nvSpPr>
        <p:spPr>
          <a:xfrm>
            <a:off x="6096000" y="4955928"/>
            <a:ext cx="1483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min_val</a:t>
            </a:r>
            <a:r>
              <a:rPr kumimoji="1" lang="en-US" altLang="ko-Kore-KR" dirty="0"/>
              <a:t> = 9</a:t>
            </a:r>
          </a:p>
          <a:p>
            <a:r>
              <a:rPr kumimoji="1" lang="en-US" altLang="ko-Kore-KR" dirty="0" err="1"/>
              <a:t>group_cnt</a:t>
            </a:r>
            <a:r>
              <a:rPr kumimoji="1" lang="en-US" altLang="ko-Kore-KR" dirty="0"/>
              <a:t> = </a:t>
            </a:r>
            <a:r>
              <a:rPr kumimoji="1" lang="en-US" altLang="ko-Kore-KR" b="1" dirty="0"/>
              <a:t>3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1ABB88-D2C1-184A-8E96-F6642CDE2CEC}"/>
              </a:ext>
            </a:extLst>
          </p:cNvPr>
          <p:cNvSpPr txBox="1"/>
          <p:nvPr/>
        </p:nvSpPr>
        <p:spPr>
          <a:xfrm>
            <a:off x="8300182" y="4455530"/>
            <a:ext cx="1483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min_val</a:t>
            </a:r>
            <a:r>
              <a:rPr kumimoji="1" lang="en-US" altLang="ko-Kore-KR" dirty="0"/>
              <a:t> = 7</a:t>
            </a:r>
          </a:p>
          <a:p>
            <a:r>
              <a:rPr kumimoji="1" lang="en-US" altLang="ko-Kore-KR" dirty="0" err="1"/>
              <a:t>group_cnt</a:t>
            </a:r>
            <a:r>
              <a:rPr kumimoji="1" lang="en-US" altLang="ko-Kore-KR" dirty="0"/>
              <a:t> = </a:t>
            </a:r>
            <a:r>
              <a:rPr kumimoji="1" lang="en-US" altLang="ko-Kore-KR" b="1" dirty="0"/>
              <a:t>3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CCC7B3-70D0-D649-80BC-2DEDBCAC10C5}"/>
              </a:ext>
            </a:extLst>
          </p:cNvPr>
          <p:cNvSpPr txBox="1"/>
          <p:nvPr/>
        </p:nvSpPr>
        <p:spPr>
          <a:xfrm>
            <a:off x="10504364" y="3987031"/>
            <a:ext cx="1483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min_val</a:t>
            </a:r>
            <a:r>
              <a:rPr kumimoji="1" lang="en-US" altLang="ko-Kore-KR" dirty="0"/>
              <a:t> = 3</a:t>
            </a:r>
          </a:p>
          <a:p>
            <a:r>
              <a:rPr kumimoji="1" lang="en-US" altLang="ko-Kore-KR" dirty="0" err="1"/>
              <a:t>group_cnt</a:t>
            </a:r>
            <a:r>
              <a:rPr kumimoji="1" lang="en-US" altLang="ko-Kore-KR" dirty="0"/>
              <a:t> = </a:t>
            </a:r>
            <a:r>
              <a:rPr kumimoji="1" lang="en-US" altLang="ko-Kore-KR" b="1" dirty="0"/>
              <a:t>3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121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271</Words>
  <Application>Microsoft Macintosh PowerPoint</Application>
  <PresentationFormat>와이드스크린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전영우</dc:creator>
  <cp:lastModifiedBy>전영우</cp:lastModifiedBy>
  <cp:revision>7</cp:revision>
  <dcterms:created xsi:type="dcterms:W3CDTF">2021-11-12T10:26:55Z</dcterms:created>
  <dcterms:modified xsi:type="dcterms:W3CDTF">2021-11-14T11:34:14Z</dcterms:modified>
</cp:coreProperties>
</file>