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75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AFB75-3F67-4D6A-971C-EE68B678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78B255-A9AF-4BE5-A291-7D48DEB4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682BD-FE48-4395-B396-AD49004B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C1A5D-3D78-48A8-8DF5-C300C2A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309D2-DA39-45EF-BFD3-1E3D704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F228-A594-4D76-8F31-446F63E3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A1120-A194-4337-A79F-DB093A42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6BE82-6E0C-450D-990E-FC3BA280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5351A-BCA9-4898-B58C-01BBCAD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A97B7-696D-4DBD-82EF-52A8C06C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CECBDC-BCD1-4963-AF6D-7410FB0D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78A8F-05C4-4046-8905-7C31E8AE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BA3DD-19A3-4844-9E5D-5E218622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DCE73-53D9-43AF-82B3-F850CC2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7119-D3C1-431A-9C03-F4A0E9EF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87ADB-E797-4851-BB1B-E297DED1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21ED-0DDE-40BC-8952-31F75A17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ABE65-B740-4679-9337-951C1009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8D481-4CA1-4D41-B354-30F7774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8BA49-A2E8-444B-B9FE-7405FB0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F8992-0C48-4D6F-AA0B-4004E84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02B0F-FAAB-4E58-B277-09201B91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2DEAB-7F5D-456F-8B81-A1976716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CE6DD-6330-4156-BE3F-31976B46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8256-9B03-450C-B447-553A8F3F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3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4C934-576A-471A-B708-AA7F2AC6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E5022-8F45-4BDE-A76E-A9F8FA52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D77BD-9634-4E35-B126-E4C56FA0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AA988-CD48-4DF0-8570-6A3B9DB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A57AB-4E7F-4F84-9519-4730B233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512BE-119F-4A7D-9F83-4894E31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F060-758C-4E3E-A959-3A73E7A0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7A08F-B842-422B-9F55-B4E2F61C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DB85B-1A20-443F-925F-FB2B6635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74DE4-F0FF-421F-A7E2-808252D2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D03C89-B3F7-479B-A5F3-72F008A15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A43D-B130-4CFA-A483-A90478F7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1F7960-D414-4363-9E20-2B45A2C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B02153-9E2B-4948-97E1-A9CC952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043D-05B3-412A-BB37-BB866FE6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F536C-DE8D-4FF3-B15A-80AF6E4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9A91E-629A-4AC1-ADC8-ABE156E6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65D4-B5F6-4A29-87C5-CB1991B9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A4235-4927-46AA-AB38-099C8A3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70C8B-A430-468F-87D8-16A8CD4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574B0-9AF2-40BD-9F53-65C9236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E09D-0B7E-46BC-ACA9-3DE580B0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9BF9D-BDDF-432B-999D-F1507974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CD714-F419-42E7-BFCD-D14716F6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BF5A9-F7D5-4604-B167-D149AB98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2EF08-DE2D-4C79-AF5A-194C1D82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2C505-CA25-4CD8-897A-FACA090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70CD-0A7C-4FAF-85D7-0FECDB45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0DAD0-EA12-4F95-9DDB-B8951D2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584D6-E24E-450F-9DD8-F5A8B199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9EE96-EC01-40FC-89A0-C32ABD5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79624-F7B0-438E-9FB2-0819189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AFD4-107D-41BE-AB18-DC3A959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8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3E0C0-8ACA-4F39-B377-6D907710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F3497-1AAD-4B9D-A449-A38449A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2F5CD-6B26-4B2C-892D-166198E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F3E5-450D-4368-8B6B-CAA89CD27EE2}" type="datetimeFigureOut">
              <a:rPr lang="ko-KR" altLang="en-US" smtClean="0"/>
              <a:t>2021. 11. 2.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1D680-9BC8-41DE-A8AF-AEDBF622B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8229A-5BF8-40E1-A67D-E9C36E86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30" y="868698"/>
                <a:ext cx="12107917" cy="593793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Idea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500" dirty="0">
                    <a:latin typeface="+mn-ea"/>
                    <a:cs typeface="Microsoft GothicNeo" panose="020B0500000101010101" pitchFamily="50" charset="-127"/>
                  </a:rPr>
                  <a:t>모든 경우의 수를 따지는 것이 아닌 최솟값을 갖는 경우의 수를 찾는 것 </a:t>
                </a:r>
                <a:r>
                  <a:rPr lang="en-US" altLang="ko-KR" sz="1500" dirty="0">
                    <a:latin typeface="+mn-ea"/>
                    <a:cs typeface="Microsoft GothicNeo" panose="020B0500000101010101" pitchFamily="50" charset="-127"/>
                  </a:rPr>
                  <a:t>- </a:t>
                </a:r>
                <a:r>
                  <a:rPr lang="ko-KR" altLang="en-US" sz="1500" b="1" dirty="0">
                    <a:latin typeface="+mn-ea"/>
                    <a:cs typeface="Microsoft GothicNeo" panose="020B0500000101010101" pitchFamily="50" charset="-127"/>
                  </a:rPr>
                  <a:t>실패</a:t>
                </a:r>
                <a:endParaRPr lang="en-US" altLang="ko-KR" sz="15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arenR"/>
                </a:pPr>
                <a:r>
                  <a:rPr lang="ko-KR" altLang="en-US" sz="1500" dirty="0">
                    <a:latin typeface="+mn-ea"/>
                    <a:cs typeface="Microsoft GothicNeo" panose="020B0500000101010101" pitchFamily="50" charset="-127"/>
                  </a:rPr>
                  <a:t>입력된 숫자들이 가질 수 있는 모든 경우의 수를 찾되</a:t>
                </a:r>
                <a:r>
                  <a:rPr lang="en-US" altLang="ko-KR" sz="1500" dirty="0">
                    <a:latin typeface="+mn-ea"/>
                    <a:cs typeface="Microsoft GothicNeo" panose="020B0500000101010101" pitchFamily="50" charset="-127"/>
                  </a:rPr>
                  <a:t>, Table</a:t>
                </a:r>
                <a:r>
                  <a:rPr lang="ko-KR" altLang="en-US" sz="1500" dirty="0">
                    <a:latin typeface="+mn-ea"/>
                    <a:cs typeface="Microsoft GothicNeo" panose="020B0500000101010101" pitchFamily="50" charset="-127"/>
                  </a:rPr>
                  <a:t>에 저장해 나가며 최종 값을 산출</a:t>
                </a:r>
                <a:r>
                  <a:rPr lang="en-US" altLang="ko-KR" sz="15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sz="1500" dirty="0">
                    <a:latin typeface="+mn-ea"/>
                    <a:cs typeface="Microsoft GothicNeo" panose="020B0500000101010101" pitchFamily="50" charset="-127"/>
                  </a:rPr>
                  <a:t>cable</a:t>
                </a:r>
                <a:r>
                  <a:rPr lang="ko-KR" altLang="en-US" sz="1500" dirty="0">
                    <a:latin typeface="+mn-ea"/>
                    <a:cs typeface="Microsoft GothicNeo" panose="020B0500000101010101" pitchFamily="50" charset="-127"/>
                  </a:rPr>
                  <a:t>을 연결할 때는</a:t>
                </a:r>
                <a:r>
                  <a:rPr lang="en-US" altLang="ko-KR" sz="15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500" dirty="0">
                    <a:latin typeface="+mn-ea"/>
                    <a:cs typeface="Microsoft GothicNeo" panose="020B0500000101010101" pitchFamily="50" charset="-127"/>
                  </a:rPr>
                  <a:t>한 번에 </a:t>
                </a:r>
                <a:r>
                  <a:rPr lang="en-US" altLang="ko-KR" sz="1500" dirty="0">
                    <a:latin typeface="+mn-ea"/>
                    <a:cs typeface="Microsoft GothicNeo" panose="020B0500000101010101" pitchFamily="50" charset="-127"/>
                  </a:rPr>
                  <a:t>3</a:t>
                </a:r>
                <a:r>
                  <a:rPr lang="ko-KR" altLang="en-US" sz="1500" dirty="0">
                    <a:latin typeface="+mn-ea"/>
                    <a:cs typeface="Microsoft GothicNeo" panose="020B0500000101010101" pitchFamily="50" charset="-127"/>
                  </a:rPr>
                  <a:t>개 이상을 연결하는 것이 아닌 인접한 </a:t>
                </a:r>
                <a:r>
                  <a:rPr lang="en-US" altLang="ko-KR" sz="1500" dirty="0">
                    <a:latin typeface="+mn-ea"/>
                    <a:cs typeface="Microsoft GothicNeo" panose="020B0500000101010101" pitchFamily="50" charset="-127"/>
                  </a:rPr>
                  <a:t>2</a:t>
                </a:r>
                <a:r>
                  <a:rPr lang="ko-KR" altLang="en-US" sz="1500" dirty="0">
                    <a:latin typeface="+mn-ea"/>
                    <a:cs typeface="Microsoft GothicNeo" panose="020B0500000101010101" pitchFamily="50" charset="-127"/>
                  </a:rPr>
                  <a:t>개를 연결한다</a:t>
                </a:r>
                <a:r>
                  <a:rPr lang="en-US" altLang="ko-KR" sz="15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0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Data Structure</a:t>
                </a:r>
                <a:endParaRPr lang="en-US" altLang="ko-KR" sz="14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의 원소들 중 특정 원소까지의 합을 저장할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1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차원 배열 </a:t>
                </a:r>
                <a:r>
                  <a:rPr lang="en-US" altLang="ko-KR" sz="1400" b="1" dirty="0" err="1">
                    <a:latin typeface="+mn-ea"/>
                    <a:cs typeface="Microsoft GothicNeo" panose="020B0500000101010101" pitchFamily="50" charset="-127"/>
                  </a:rPr>
                  <a:t>part_sum</a:t>
                </a:r>
                <a:endParaRPr lang="en-US" altLang="ko-KR" sz="14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start index 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</a:rPr>
                  <a:t>부터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end index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까지 연결하는데 걸리는 최솟값을 저장할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 2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차원 배열 </a:t>
                </a:r>
                <a:r>
                  <a:rPr lang="en-US" altLang="ko-KR" sz="1400" b="1" dirty="0" err="1">
                    <a:latin typeface="+mn-ea"/>
                    <a:cs typeface="Microsoft GothicNeo" panose="020B0500000101010101" pitchFamily="50" charset="-127"/>
                  </a:rPr>
                  <a:t>cable_table</a:t>
                </a:r>
                <a:endParaRPr lang="en-US" altLang="ko-KR" sz="14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10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풀이</a:t>
                </a:r>
                <a:endParaRPr lang="en-US" altLang="ko-KR" sz="16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i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번째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이 들어오면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en-US" altLang="ko-KR" sz="1400" b="1" dirty="0" err="1">
                    <a:latin typeface="+mn-ea"/>
                    <a:cs typeface="Microsoft GothicNeo" panose="020B0500000101010101" pitchFamily="50" charset="-127"/>
                  </a:rPr>
                  <a:t>part_sum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[</a:t>
                </a:r>
                <a:r>
                  <a:rPr lang="en-US" altLang="ko-KR" sz="1400" b="1" dirty="0" err="1">
                    <a:latin typeface="+mn-ea"/>
                    <a:cs typeface="Microsoft GothicNeo" panose="020B0500000101010101" pitchFamily="50" charset="-127"/>
                  </a:rPr>
                  <a:t>i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]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에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1</a:t>
                </a:r>
                <a:r>
                  <a:rPr lang="ko-KR" altLang="en-US" sz="1400" b="1" dirty="0">
                    <a:latin typeface="+mn-ea"/>
                    <a:cs typeface="Microsoft GothicNeo" panose="020B0500000101010101" pitchFamily="50" charset="-127"/>
                  </a:rPr>
                  <a:t>번째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400" b="1" dirty="0" err="1">
                    <a:latin typeface="+mn-ea"/>
                    <a:cs typeface="Microsoft GothicNeo" panose="020B0500000101010101" pitchFamily="50" charset="-127"/>
                  </a:rPr>
                  <a:t>부터</a:t>
                </a:r>
                <a:r>
                  <a:rPr lang="ko-KR" altLang="en-US" sz="1400" b="1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en-US" altLang="ko-KR" sz="1400" b="1" dirty="0" err="1">
                    <a:latin typeface="+mn-ea"/>
                    <a:cs typeface="Microsoft GothicNeo" panose="020B0500000101010101" pitchFamily="50" charset="-127"/>
                  </a:rPr>
                  <a:t>i</a:t>
                </a:r>
                <a:r>
                  <a:rPr lang="ko-KR" altLang="en-US" sz="1400" b="1" dirty="0">
                    <a:latin typeface="+mn-ea"/>
                    <a:cs typeface="Microsoft GothicNeo" panose="020B0500000101010101" pitchFamily="50" charset="-127"/>
                  </a:rPr>
                  <a:t>번째 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input</a:t>
                </a:r>
                <a:r>
                  <a:rPr lang="ko-KR" altLang="en-US" sz="1400" b="1" dirty="0" err="1">
                    <a:latin typeface="+mn-ea"/>
                    <a:cs typeface="Microsoft GothicNeo" panose="020B0500000101010101" pitchFamily="50" charset="-127"/>
                  </a:rPr>
                  <a:t>까지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</a:rPr>
                  <a:t>의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 합을 저장한다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첫번째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cable </a:t>
                </a:r>
                <a:r>
                  <a:rPr lang="ko-KR" altLang="en-US" sz="1400" dirty="0" err="1">
                    <a:latin typeface="+mn-ea"/>
                    <a:cs typeface="Microsoft GothicNeo" panose="020B0500000101010101" pitchFamily="50" charset="-127"/>
                  </a:rPr>
                  <a:t>부터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 마지막 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cable 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까지 연결하는데 걸리는 시간의 최솟값을 재귀적으로 구한다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800100" lvl="1" indent="-342900">
                  <a:buAutoNum type="arabicParenR"/>
                </a:pP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start:end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]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범위의 최솟값을 구할 때에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cable_table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[start][end]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의 값이 이미 존재하면 그 값을 </a:t>
                </a:r>
                <a:r>
                  <a:rPr lang="ko-KR" altLang="en-US" sz="1300" dirty="0" err="1">
                    <a:latin typeface="+mn-ea"/>
                    <a:cs typeface="Microsoft GothicNeo" panose="020B0500000101010101" pitchFamily="50" charset="-127"/>
                  </a:rPr>
                  <a:t>리턴한다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. 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아니라면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다음을 반복한다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800100" lvl="1" indent="-342900">
                  <a:buAutoNum type="arabicParenR"/>
                </a:pP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Base case 1: 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end - start &lt; 1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즉 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start = end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일 경우 연결을 따로 하지 않아도 되므로 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cable_table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[start][end] = 0</a:t>
                </a:r>
              </a:p>
              <a:p>
                <a:pPr marL="800100" lvl="1" indent="-342900">
                  <a:buAutoNum type="arabicParenR"/>
                </a:pP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Base case 2: 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end - start == 1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즉 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start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와 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end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가 인접해 있을 경우 바로 합치면 되므로 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cable_table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[start][end] = 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part_sum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[end] - 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part_sum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[start-1]</a:t>
                </a:r>
              </a:p>
              <a:p>
                <a:pPr marL="800100" lvl="1" indent="-342900">
                  <a:lnSpc>
                    <a:spcPct val="100000"/>
                  </a:lnSpc>
                  <a:buAutoNum type="arabicParenR"/>
                </a:pP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end - start &gt; 1 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일 경우 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start:end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]</a:t>
                </a:r>
                <a:r>
                  <a:rPr lang="ko-KR" altLang="en-US" sz="1300" dirty="0" err="1">
                    <a:latin typeface="+mn-ea"/>
                    <a:cs typeface="Microsoft GothicNeo" panose="020B0500000101010101" pitchFamily="50" charset="-127"/>
                  </a:rPr>
                  <a:t>를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 두 </a:t>
                </a:r>
                <a:r>
                  <a:rPr lang="ko-KR" altLang="en-US" sz="1300" dirty="0" err="1">
                    <a:latin typeface="+mn-ea"/>
                    <a:cs typeface="Microsoft GothicNeo" panose="020B0500000101010101" pitchFamily="50" charset="-127"/>
                  </a:rPr>
                  <a:t>갈래롤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 나누는 모든 경우에 대해 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1)~3)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을 반복하고 구해진 최솟값에 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part_sum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[end] - 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part_sum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[start-1]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을 더해서 </a:t>
                </a:r>
                <a:r>
                  <a:rPr lang="en-US" altLang="ko-KR" sz="1300" b="1" dirty="0" err="1">
                    <a:latin typeface="+mn-ea"/>
                    <a:cs typeface="Microsoft GothicNeo" panose="020B0500000101010101" pitchFamily="50" charset="-127"/>
                  </a:rPr>
                  <a:t>cable_table</a:t>
                </a:r>
                <a:r>
                  <a:rPr lang="en-US" altLang="ko-KR" sz="1300" b="1" dirty="0">
                    <a:latin typeface="+mn-ea"/>
                    <a:cs typeface="Microsoft GothicNeo" panose="020B0500000101010101" pitchFamily="50" charset="-127"/>
                  </a:rPr>
                  <a:t>[start][end]</a:t>
                </a:r>
                <a:r>
                  <a:rPr lang="ko-KR" altLang="en-US" sz="1300" dirty="0">
                    <a:latin typeface="+mn-ea"/>
                    <a:cs typeface="Microsoft GothicNeo" panose="020B0500000101010101" pitchFamily="50" charset="-127"/>
                  </a:rPr>
                  <a:t>에 저장한다</a:t>
                </a:r>
                <a:r>
                  <a:rPr lang="en-US" altLang="ko-KR" sz="13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sz="1400" b="1" dirty="0" err="1">
                    <a:latin typeface="+mn-ea"/>
                    <a:cs typeface="Microsoft GothicNeo" panose="020B0500000101010101" pitchFamily="50" charset="-127"/>
                  </a:rPr>
                  <a:t>cable_table</a:t>
                </a:r>
                <a:r>
                  <a:rPr lang="en-US" altLang="ko-KR" sz="1400" b="1" dirty="0">
                    <a:latin typeface="+mn-ea"/>
                    <a:cs typeface="Microsoft GothicNeo" panose="020B0500000101010101" pitchFamily="50" charset="-127"/>
                  </a:rPr>
                  <a:t>[1][n]</a:t>
                </a:r>
                <a:r>
                  <a:rPr lang="ko-KR" altLang="en-US" sz="1400" dirty="0">
                    <a:latin typeface="+mn-ea"/>
                    <a:cs typeface="Microsoft GothicNeo" panose="020B0500000101010101" pitchFamily="50" charset="-127"/>
                  </a:rPr>
                  <a:t>이 답이 된다</a:t>
                </a:r>
                <a:r>
                  <a:rPr lang="en-US" altLang="ko-KR" sz="14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0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Time Complexity (input size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)</a:t>
                </a:r>
                <a:endParaRPr lang="en-US" altLang="ko-KR" sz="1600" b="1" dirty="0">
                  <a:solidFill>
                    <a:srgbClr val="FF0000"/>
                  </a:solidFill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𝑶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(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𝒏</m:t>
                        </m:r>
                      </m:e>
                      <m:sup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𝟑</m:t>
                        </m:r>
                      </m:sup>
                    </m:sSup>
                    <m:r>
                      <a:rPr lang="en-US" altLang="ko-KR" sz="1500" b="1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)</m:t>
                    </m:r>
                  </m:oMath>
                </a14:m>
                <a:endParaRPr lang="en-US" altLang="ko-KR" sz="1500" b="1" dirty="0">
                  <a:latin typeface="+mn-ea"/>
                  <a:cs typeface="Microsoft GothicNeo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30" y="868698"/>
                <a:ext cx="12107917" cy="5937934"/>
              </a:xfrm>
              <a:blipFill>
                <a:blip r:embed="rId2"/>
                <a:stretch>
                  <a:fillRect l="-314" t="-853" r="-419" b="-4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3F437B-9361-4794-A04A-A2707A56C569}"/>
              </a:ext>
            </a:extLst>
          </p:cNvPr>
          <p:cNvSpPr txBox="1"/>
          <p:nvPr/>
        </p:nvSpPr>
        <p:spPr>
          <a:xfrm>
            <a:off x="125164" y="218896"/>
            <a:ext cx="2974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P6. Underwater Cable</a:t>
            </a:r>
            <a:endParaRPr lang="ko-KR" altLang="en-US" sz="2200" dirty="0">
              <a:latin typeface="+mn-ea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3C2A-C1B3-4ABC-A0C7-C0BEF8196D2F}"/>
              </a:ext>
            </a:extLst>
          </p:cNvPr>
          <p:cNvSpPr txBox="1"/>
          <p:nvPr/>
        </p:nvSpPr>
        <p:spPr>
          <a:xfrm>
            <a:off x="9513791" y="217075"/>
            <a:ext cx="2374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21600621 </a:t>
            </a:r>
            <a:r>
              <a:rPr lang="ko-KR" altLang="en-US" sz="2200" dirty="0">
                <a:latin typeface="+mn-ea"/>
                <a:cs typeface="Microsoft GothicNeo" panose="020B0500000101010101" pitchFamily="50" charset="-127"/>
              </a:rPr>
              <a:t>전영우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4D68080C-F060-9545-A055-A4990E3D9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06328"/>
              </p:ext>
            </p:extLst>
          </p:nvPr>
        </p:nvGraphicFramePr>
        <p:xfrm>
          <a:off x="8846820" y="1573222"/>
          <a:ext cx="2832115" cy="2514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3">
                  <a:extLst>
                    <a:ext uri="{9D8B030D-6E8A-4147-A177-3AD203B41FA5}">
                      <a16:colId xmlns:a16="http://schemas.microsoft.com/office/drawing/2014/main" val="4271978140"/>
                    </a:ext>
                  </a:extLst>
                </a:gridCol>
                <a:gridCol w="566423">
                  <a:extLst>
                    <a:ext uri="{9D8B030D-6E8A-4147-A177-3AD203B41FA5}">
                      <a16:colId xmlns:a16="http://schemas.microsoft.com/office/drawing/2014/main" val="2001822537"/>
                    </a:ext>
                  </a:extLst>
                </a:gridCol>
                <a:gridCol w="566423">
                  <a:extLst>
                    <a:ext uri="{9D8B030D-6E8A-4147-A177-3AD203B41FA5}">
                      <a16:colId xmlns:a16="http://schemas.microsoft.com/office/drawing/2014/main" val="3435638712"/>
                    </a:ext>
                  </a:extLst>
                </a:gridCol>
                <a:gridCol w="566423">
                  <a:extLst>
                    <a:ext uri="{9D8B030D-6E8A-4147-A177-3AD203B41FA5}">
                      <a16:colId xmlns:a16="http://schemas.microsoft.com/office/drawing/2014/main" val="3552952010"/>
                    </a:ext>
                  </a:extLst>
                </a:gridCol>
                <a:gridCol w="566423">
                  <a:extLst>
                    <a:ext uri="{9D8B030D-6E8A-4147-A177-3AD203B41FA5}">
                      <a16:colId xmlns:a16="http://schemas.microsoft.com/office/drawing/2014/main" val="726067457"/>
                    </a:ext>
                  </a:extLst>
                </a:gridCol>
              </a:tblGrid>
              <a:tr h="502815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89488"/>
                  </a:ext>
                </a:extLst>
              </a:tr>
              <a:tr h="502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26</a:t>
                      </a:r>
                      <a:endParaRPr lang="ko-Kore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135358"/>
                  </a:ext>
                </a:extLst>
              </a:tr>
              <a:tr h="502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49514"/>
                  </a:ext>
                </a:extLst>
              </a:tr>
              <a:tr h="502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35521"/>
                  </a:ext>
                </a:extLst>
              </a:tr>
              <a:tr h="502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74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6BFB3A-912C-5A41-9250-5471E11860C6}"/>
              </a:ext>
            </a:extLst>
          </p:cNvPr>
          <p:cNvSpPr txBox="1"/>
          <p:nvPr/>
        </p:nvSpPr>
        <p:spPr>
          <a:xfrm>
            <a:off x="9332173" y="1013390"/>
            <a:ext cx="1887055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Input: </a:t>
            </a:r>
            <a:r>
              <a:rPr kumimoji="1" lang="en-US" altLang="ko-Kore-KR" b="1" dirty="0"/>
              <a:t>3  </a:t>
            </a:r>
            <a:r>
              <a:rPr kumimoji="1" lang="en-US" altLang="ko-KR" b="1" dirty="0"/>
              <a:t>4  4  2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8B3AB-F982-084E-A357-B3C361BD5CDE}"/>
              </a:ext>
            </a:extLst>
          </p:cNvPr>
          <p:cNvSpPr txBox="1"/>
          <p:nvPr/>
        </p:nvSpPr>
        <p:spPr>
          <a:xfrm>
            <a:off x="8801100" y="1805940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start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F82E3-96CC-E844-BE70-6367A35B143E}"/>
              </a:ext>
            </a:extLst>
          </p:cNvPr>
          <p:cNvSpPr txBox="1"/>
          <p:nvPr/>
        </p:nvSpPr>
        <p:spPr>
          <a:xfrm>
            <a:off x="9056370" y="1569720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end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869F315-3AB7-4144-8A82-968C1F52661D}"/>
              </a:ext>
            </a:extLst>
          </p:cNvPr>
          <p:cNvCxnSpPr>
            <a:cxnSpLocks/>
          </p:cNvCxnSpPr>
          <p:nvPr/>
        </p:nvCxnSpPr>
        <p:spPr>
          <a:xfrm>
            <a:off x="8846820" y="1584652"/>
            <a:ext cx="576000" cy="49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334</Words>
  <Application>Microsoft Macintosh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10</cp:revision>
  <dcterms:created xsi:type="dcterms:W3CDTF">2021-09-24T15:20:11Z</dcterms:created>
  <dcterms:modified xsi:type="dcterms:W3CDTF">2021-11-02T12:18:09Z</dcterms:modified>
</cp:coreProperties>
</file>