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2" r:id="rId15"/>
    <p:sldId id="325" r:id="rId16"/>
    <p:sldId id="326" r:id="rId17"/>
    <p:sldId id="328" r:id="rId18"/>
    <p:sldId id="330" r:id="rId19"/>
    <p:sldId id="329" r:id="rId20"/>
    <p:sldId id="327" r:id="rId21"/>
    <p:sldId id="339" r:id="rId22"/>
    <p:sldId id="340" r:id="rId23"/>
    <p:sldId id="331" r:id="rId24"/>
    <p:sldId id="342" r:id="rId25"/>
    <p:sldId id="332" r:id="rId26"/>
    <p:sldId id="334" r:id="rId27"/>
    <p:sldId id="285" r:id="rId28"/>
    <p:sldId id="357" r:id="rId29"/>
    <p:sldId id="286" r:id="rId30"/>
    <p:sldId id="288" r:id="rId31"/>
    <p:sldId id="3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2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507" autoAdjust="0"/>
  </p:normalViewPr>
  <p:slideViewPr>
    <p:cSldViewPr snapToGrid="0">
      <p:cViewPr>
        <p:scale>
          <a:sx n="75" d="100"/>
          <a:sy n="75" d="100"/>
        </p:scale>
        <p:origin x="36" y="8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6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3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D92C79CE-3441-F22C-E03D-FD9BA2BE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46A926B-1736-FB6A-65D0-06180C8294E7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A3F6D1-159A-7F48-6682-73735BC8BF7C}"/>
              </a:ext>
            </a:extLst>
          </p:cNvPr>
          <p:cNvSpPr txBox="1">
            <a:spLocks/>
          </p:cNvSpPr>
          <p:nvPr/>
        </p:nvSpPr>
        <p:spPr>
          <a:xfrm>
            <a:off x="1826265" y="955825"/>
            <a:ext cx="8539471" cy="51495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File Descriptor (Similar to </a:t>
            </a:r>
            <a:r>
              <a:rPr lang="en-US" altLang="ko-KR" dirty="0">
                <a:latin typeface="Consolas" panose="020B0609020204030204" pitchFamily="49" charset="0"/>
              </a:rPr>
              <a:t>FILE *</a:t>
            </a:r>
            <a:r>
              <a:rPr lang="en-US" altLang="ko-KR" dirty="0">
                <a:latin typeface="+mj-lt"/>
              </a:rPr>
              <a:t> of standard C)</a:t>
            </a:r>
          </a:p>
          <a:p>
            <a:pPr lvl="1"/>
            <a:r>
              <a:rPr lang="en-US" altLang="ko-KR" dirty="0">
                <a:latin typeface="+mj-lt"/>
              </a:rPr>
              <a:t>Return value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At Pintos, each thread get and manage independent file descriptor.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File descriptor of STDIN, STDOUT, STDERR</a:t>
            </a:r>
          </a:p>
          <a:p>
            <a:pPr lvl="2"/>
            <a:r>
              <a:rPr lang="en-US" altLang="ko-KR" dirty="0">
                <a:latin typeface="+mj-lt"/>
              </a:rPr>
              <a:t>STDIN = 0</a:t>
            </a:r>
          </a:p>
          <a:p>
            <a:pPr lvl="2"/>
            <a:r>
              <a:rPr lang="en-US" altLang="ko-KR" dirty="0">
                <a:latin typeface="+mj-lt"/>
              </a:rPr>
              <a:t>STDOUT = 1</a:t>
            </a:r>
            <a:endParaRPr lang="en-US" altLang="ko-KR" dirty="0"/>
          </a:p>
          <a:p>
            <a:pPr lvl="2"/>
            <a:r>
              <a:rPr lang="en-US" altLang="ko-KR" dirty="0">
                <a:latin typeface="+mj-lt"/>
              </a:rPr>
              <a:t>(At Linux or other OSes, STDERR =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 (See manual 3.3.5)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or modify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568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91501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58552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69468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07608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3435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34658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syn-read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syn-write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2023. 10. 29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61599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20219999.docx;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20219999, os_prj2_20219999.tar.gz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os_prj2_20219999.tar.gz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(~11/1)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반과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반의 질의응답을 공유하기 위해 </a:t>
            </a:r>
            <a:r>
              <a:rPr lang="ko-KR" altLang="en-US" sz="2000" b="0" dirty="0" err="1"/>
              <a:t>슬랙을</a:t>
            </a:r>
            <a:r>
              <a:rPr lang="ko-KR" altLang="en-US" sz="2000" b="0" dirty="0"/>
              <a:t> 운영합니다</a:t>
            </a:r>
            <a:r>
              <a:rPr lang="en-US" altLang="ko-KR" sz="2000" b="0" dirty="0"/>
              <a:t>.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사이버캠퍼스 참조</a:t>
            </a:r>
            <a:r>
              <a:rPr lang="en-US" altLang="ko-KR" sz="2000" b="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sz="2000" u="sng" dirty="0" err="1"/>
              <a:t>슬랙</a:t>
            </a:r>
            <a:r>
              <a:rPr lang="ko-KR" altLang="en-US" sz="2000" u="sng" dirty="0"/>
              <a:t> 사용자 이름 </a:t>
            </a:r>
            <a:r>
              <a:rPr lang="en-US" altLang="ko-KR" sz="2000" u="sng" dirty="0"/>
              <a:t>: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[</a:t>
            </a:r>
            <a:r>
              <a:rPr lang="ko-KR" altLang="en-US" sz="2000" u="sng" dirty="0"/>
              <a:t>반</a:t>
            </a:r>
            <a:r>
              <a:rPr lang="en-US" altLang="ko-KR" sz="2000" u="sng" dirty="0"/>
              <a:t>]</a:t>
            </a:r>
            <a:r>
              <a:rPr lang="ko-KR" altLang="en-US" sz="2000" u="sng" dirty="0"/>
              <a:t> 이름 </a:t>
            </a:r>
            <a:r>
              <a:rPr lang="en-US" altLang="ko-KR" sz="2000" u="sng" dirty="0"/>
              <a:t>(</a:t>
            </a:r>
            <a:r>
              <a:rPr lang="ko-KR" altLang="en-US" sz="2000" u="sng" dirty="0"/>
              <a:t>학번</a:t>
            </a:r>
            <a:r>
              <a:rPr lang="en-US" altLang="ko-KR" sz="2000" u="sng" dirty="0"/>
              <a:t>)</a:t>
            </a:r>
            <a:r>
              <a:rPr lang="ko-KR" altLang="en-US" sz="200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예시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[1</a:t>
            </a:r>
            <a:r>
              <a:rPr lang="ko-KR" altLang="en-US" sz="2000" b="0" dirty="0"/>
              <a:t>반</a:t>
            </a:r>
            <a:r>
              <a:rPr lang="en-US" altLang="ko-KR" sz="2000" b="0" dirty="0"/>
              <a:t>]</a:t>
            </a:r>
            <a:r>
              <a:rPr lang="ko-KR" altLang="en-US" sz="2000" b="0" dirty="0"/>
              <a:t> 홍길동 </a:t>
            </a:r>
            <a:r>
              <a:rPr lang="en-US" altLang="ko-KR" sz="2000" b="0" dirty="0"/>
              <a:t>(20230000)</a:t>
            </a:r>
          </a:p>
          <a:p>
            <a:pPr>
              <a:lnSpc>
                <a:spcPct val="120000"/>
              </a:lnSpc>
            </a:pPr>
            <a:r>
              <a:rPr lang="ko-KR" altLang="en-US" sz="2000" b="0" dirty="0"/>
              <a:t>자세한 내용은 </a:t>
            </a:r>
            <a:r>
              <a:rPr lang="ko-KR" altLang="en-US" sz="2000" b="0" dirty="0" err="1"/>
              <a:t>슬랙</a:t>
            </a:r>
            <a:r>
              <a:rPr lang="ko-KR" altLang="en-US" sz="2000" b="0" dirty="0"/>
              <a:t> </a:t>
            </a:r>
            <a:r>
              <a:rPr lang="en-US" altLang="ko-KR" sz="2000" b="0" i="1" dirty="0"/>
              <a:t>#</a:t>
            </a:r>
            <a:r>
              <a:rPr lang="ko-KR" altLang="en-US" sz="2000" b="0" i="1" dirty="0"/>
              <a:t>공지사항 </a:t>
            </a:r>
            <a:r>
              <a:rPr lang="ko-KR" altLang="en-US" sz="2000" b="0" dirty="0"/>
              <a:t>을 참조해주세요</a:t>
            </a:r>
            <a:r>
              <a:rPr lang="en-US" altLang="ko-KR" sz="2000" b="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2" y="34290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64890" y="47064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67" y="1167438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101862" y="2573873"/>
            <a:ext cx="922499" cy="2594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11026" y="42319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SSD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263993" y="49309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3818" y="2833466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956" y="3437467"/>
            <a:ext cx="250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 file system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15669" y="1288401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022039" y="1628046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</a:t>
            </a:r>
            <a:r>
              <a:rPr lang="en-US" altLang="ko-KR" sz="2400" b="1" u="sng" dirty="0"/>
              <a:t>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1854</Words>
  <Application>Microsoft Office PowerPoint</Application>
  <PresentationFormat>와이드스크린</PresentationFormat>
  <Paragraphs>452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PowerPoint 프레젠테이션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File System Call Implementation</vt:lpstr>
      <vt:lpstr>Useful APIs</vt:lpstr>
      <vt:lpstr>Denying Writes to Executable files (See manual 3.3.5)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종윤 원</cp:lastModifiedBy>
  <cp:revision>702</cp:revision>
  <dcterms:created xsi:type="dcterms:W3CDTF">2018-08-21T08:38:57Z</dcterms:created>
  <dcterms:modified xsi:type="dcterms:W3CDTF">2023-10-28T07:04:01Z</dcterms:modified>
</cp:coreProperties>
</file>